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7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n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58"/>
  </p:normalViewPr>
  <p:slideViewPr>
    <p:cSldViewPr snapToGrid="0">
      <p:cViewPr varScale="1">
        <p:scale>
          <a:sx n="120" d="100"/>
          <a:sy n="120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A32335-977E-4EAC-A472-8B6E73795A3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7DC606C-1A62-4C89-8B51-DE9530D499AE}">
      <dgm:prSet/>
      <dgm:spPr/>
      <dgm:t>
        <a:bodyPr/>
        <a:lstStyle/>
        <a:p>
          <a:r>
            <a:rPr lang="en-US"/>
            <a:t>Consent</a:t>
          </a:r>
        </a:p>
      </dgm:t>
    </dgm:pt>
    <dgm:pt modelId="{5D47EC72-5F86-4B5B-AB01-F75641A3C1EE}" type="parTrans" cxnId="{FAEDE724-17BA-4D7B-885A-B55DE4D04C80}">
      <dgm:prSet/>
      <dgm:spPr/>
      <dgm:t>
        <a:bodyPr/>
        <a:lstStyle/>
        <a:p>
          <a:endParaRPr lang="en-US"/>
        </a:p>
      </dgm:t>
    </dgm:pt>
    <dgm:pt modelId="{F92C74A7-6991-4657-81F0-6748DF731B5C}" type="sibTrans" cxnId="{FAEDE724-17BA-4D7B-885A-B55DE4D04C80}">
      <dgm:prSet/>
      <dgm:spPr/>
      <dgm:t>
        <a:bodyPr/>
        <a:lstStyle/>
        <a:p>
          <a:endParaRPr lang="en-US"/>
        </a:p>
      </dgm:t>
    </dgm:pt>
    <dgm:pt modelId="{9D5FF9A0-4AD3-4F29-8ED9-400E2A133EBB}">
      <dgm:prSet/>
      <dgm:spPr/>
      <dgm:t>
        <a:bodyPr/>
        <a:lstStyle/>
        <a:p>
          <a:r>
            <a:rPr lang="en-US"/>
            <a:t>Duty of care</a:t>
          </a:r>
        </a:p>
      </dgm:t>
    </dgm:pt>
    <dgm:pt modelId="{66245D96-AF20-4C5A-AB3D-951080859B50}" type="parTrans" cxnId="{E73C03C1-E13F-438F-BB19-D4F61E8157E3}">
      <dgm:prSet/>
      <dgm:spPr/>
      <dgm:t>
        <a:bodyPr/>
        <a:lstStyle/>
        <a:p>
          <a:endParaRPr lang="en-US"/>
        </a:p>
      </dgm:t>
    </dgm:pt>
    <dgm:pt modelId="{F19148E0-A214-4EB0-85CD-38F4966F2FD0}" type="sibTrans" cxnId="{E73C03C1-E13F-438F-BB19-D4F61E8157E3}">
      <dgm:prSet/>
      <dgm:spPr/>
      <dgm:t>
        <a:bodyPr/>
        <a:lstStyle/>
        <a:p>
          <a:endParaRPr lang="en-US"/>
        </a:p>
      </dgm:t>
    </dgm:pt>
    <dgm:pt modelId="{9DB2939F-1078-475A-96DE-E7D7CD18FBC6}">
      <dgm:prSet/>
      <dgm:spPr/>
      <dgm:t>
        <a:bodyPr/>
        <a:lstStyle/>
        <a:p>
          <a:r>
            <a:rPr lang="en-US"/>
            <a:t>Negligence.</a:t>
          </a:r>
        </a:p>
      </dgm:t>
    </dgm:pt>
    <dgm:pt modelId="{BBDC853B-5724-4906-ADAB-3ABA5AAE05E9}" type="parTrans" cxnId="{301496E6-DA3F-45CB-8D57-7D72096406E5}">
      <dgm:prSet/>
      <dgm:spPr/>
      <dgm:t>
        <a:bodyPr/>
        <a:lstStyle/>
        <a:p>
          <a:endParaRPr lang="en-US"/>
        </a:p>
      </dgm:t>
    </dgm:pt>
    <dgm:pt modelId="{89E27AFC-6A59-4079-9C9F-5209A17F2C0B}" type="sibTrans" cxnId="{301496E6-DA3F-45CB-8D57-7D72096406E5}">
      <dgm:prSet/>
      <dgm:spPr/>
      <dgm:t>
        <a:bodyPr/>
        <a:lstStyle/>
        <a:p>
          <a:endParaRPr lang="en-US"/>
        </a:p>
      </dgm:t>
    </dgm:pt>
    <dgm:pt modelId="{C0D619DC-541D-414C-BBFE-4C739F335577}">
      <dgm:prSet/>
      <dgm:spPr/>
      <dgm:t>
        <a:bodyPr/>
        <a:lstStyle/>
        <a:p>
          <a:r>
            <a:rPr lang="en-US"/>
            <a:t>Confedentiality</a:t>
          </a:r>
        </a:p>
      </dgm:t>
    </dgm:pt>
    <dgm:pt modelId="{B2BF212C-A641-40E5-89F2-59A413321075}" type="parTrans" cxnId="{88BEEF26-FDD7-41D9-9E52-D8E58530C410}">
      <dgm:prSet/>
      <dgm:spPr/>
      <dgm:t>
        <a:bodyPr/>
        <a:lstStyle/>
        <a:p>
          <a:endParaRPr lang="en-US"/>
        </a:p>
      </dgm:t>
    </dgm:pt>
    <dgm:pt modelId="{221D1611-33C2-40D4-A30A-ED7E5D833FE5}" type="sibTrans" cxnId="{88BEEF26-FDD7-41D9-9E52-D8E58530C410}">
      <dgm:prSet/>
      <dgm:spPr/>
      <dgm:t>
        <a:bodyPr/>
        <a:lstStyle/>
        <a:p>
          <a:endParaRPr lang="en-US"/>
        </a:p>
      </dgm:t>
    </dgm:pt>
    <dgm:pt modelId="{CF6A7E7E-379D-4BD6-A383-7C8538526527}">
      <dgm:prSet/>
      <dgm:spPr/>
      <dgm:t>
        <a:bodyPr/>
        <a:lstStyle/>
        <a:p>
          <a:r>
            <a:rPr lang="en-US"/>
            <a:t>Treating the patint with respect.</a:t>
          </a:r>
        </a:p>
      </dgm:t>
    </dgm:pt>
    <dgm:pt modelId="{FAB07C3A-57BD-420E-B214-995B76CCAF3C}" type="parTrans" cxnId="{5BC9D42D-2B4A-4B27-93FB-B896E4542F98}">
      <dgm:prSet/>
      <dgm:spPr/>
      <dgm:t>
        <a:bodyPr/>
        <a:lstStyle/>
        <a:p>
          <a:endParaRPr lang="en-US"/>
        </a:p>
      </dgm:t>
    </dgm:pt>
    <dgm:pt modelId="{00511DBA-85CA-4BEF-8C28-0D26AD04AC26}" type="sibTrans" cxnId="{5BC9D42D-2B4A-4B27-93FB-B896E4542F98}">
      <dgm:prSet/>
      <dgm:spPr/>
      <dgm:t>
        <a:bodyPr/>
        <a:lstStyle/>
        <a:p>
          <a:endParaRPr lang="en-US"/>
        </a:p>
      </dgm:t>
    </dgm:pt>
    <dgm:pt modelId="{44290B8F-7C45-B045-AACE-F3E7E1603509}" type="pres">
      <dgm:prSet presAssocID="{A7A32335-977E-4EAC-A472-8B6E73795A31}" presName="linear" presStyleCnt="0">
        <dgm:presLayoutVars>
          <dgm:animLvl val="lvl"/>
          <dgm:resizeHandles val="exact"/>
        </dgm:presLayoutVars>
      </dgm:prSet>
      <dgm:spPr/>
    </dgm:pt>
    <dgm:pt modelId="{A182A160-EA58-C045-A58D-6C34847BA856}" type="pres">
      <dgm:prSet presAssocID="{D7DC606C-1A62-4C89-8B51-DE9530D499A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6294595-E7C2-3D44-A6F8-D70EF3BC5678}" type="pres">
      <dgm:prSet presAssocID="{F92C74A7-6991-4657-81F0-6748DF731B5C}" presName="spacer" presStyleCnt="0"/>
      <dgm:spPr/>
    </dgm:pt>
    <dgm:pt modelId="{B6CEC0A8-AF8B-A048-AC50-2781CA7C47EF}" type="pres">
      <dgm:prSet presAssocID="{9D5FF9A0-4AD3-4F29-8ED9-400E2A133EB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BD08344-7D1C-E644-8164-CCD6A0996292}" type="pres">
      <dgm:prSet presAssocID="{F19148E0-A214-4EB0-85CD-38F4966F2FD0}" presName="spacer" presStyleCnt="0"/>
      <dgm:spPr/>
    </dgm:pt>
    <dgm:pt modelId="{680263A2-BFAA-A249-BF38-48428A202EF7}" type="pres">
      <dgm:prSet presAssocID="{9DB2939F-1078-475A-96DE-E7D7CD18FBC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3B806A6-CDFE-5949-A2B7-D9AC486D71D0}" type="pres">
      <dgm:prSet presAssocID="{89E27AFC-6A59-4079-9C9F-5209A17F2C0B}" presName="spacer" presStyleCnt="0"/>
      <dgm:spPr/>
    </dgm:pt>
    <dgm:pt modelId="{F4589136-EEC6-FB40-8572-AD0584E3EE7E}" type="pres">
      <dgm:prSet presAssocID="{C0D619DC-541D-414C-BBFE-4C739F33557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A0AD712-4474-984D-AE5C-B000172CF531}" type="pres">
      <dgm:prSet presAssocID="{221D1611-33C2-40D4-A30A-ED7E5D833FE5}" presName="spacer" presStyleCnt="0"/>
      <dgm:spPr/>
    </dgm:pt>
    <dgm:pt modelId="{FE084250-C2A7-AF45-BE2C-656E15B11F17}" type="pres">
      <dgm:prSet presAssocID="{CF6A7E7E-379D-4BD6-A383-7C853852652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AEDE724-17BA-4D7B-885A-B55DE4D04C80}" srcId="{A7A32335-977E-4EAC-A472-8B6E73795A31}" destId="{D7DC606C-1A62-4C89-8B51-DE9530D499AE}" srcOrd="0" destOrd="0" parTransId="{5D47EC72-5F86-4B5B-AB01-F75641A3C1EE}" sibTransId="{F92C74A7-6991-4657-81F0-6748DF731B5C}"/>
    <dgm:cxn modelId="{88BEEF26-FDD7-41D9-9E52-D8E58530C410}" srcId="{A7A32335-977E-4EAC-A472-8B6E73795A31}" destId="{C0D619DC-541D-414C-BBFE-4C739F335577}" srcOrd="3" destOrd="0" parTransId="{B2BF212C-A641-40E5-89F2-59A413321075}" sibTransId="{221D1611-33C2-40D4-A30A-ED7E5D833FE5}"/>
    <dgm:cxn modelId="{5BC9D42D-2B4A-4B27-93FB-B896E4542F98}" srcId="{A7A32335-977E-4EAC-A472-8B6E73795A31}" destId="{CF6A7E7E-379D-4BD6-A383-7C8538526527}" srcOrd="4" destOrd="0" parTransId="{FAB07C3A-57BD-420E-B214-995B76CCAF3C}" sibTransId="{00511DBA-85CA-4BEF-8C28-0D26AD04AC26}"/>
    <dgm:cxn modelId="{A2D06E68-C1E2-1C45-9576-F1402B33FA20}" type="presOf" srcId="{CF6A7E7E-379D-4BD6-A383-7C8538526527}" destId="{FE084250-C2A7-AF45-BE2C-656E15B11F17}" srcOrd="0" destOrd="0" presId="urn:microsoft.com/office/officeart/2005/8/layout/vList2"/>
    <dgm:cxn modelId="{10C9DE85-8ABB-3C45-A0FF-61DE2F8A9F29}" type="presOf" srcId="{D7DC606C-1A62-4C89-8B51-DE9530D499AE}" destId="{A182A160-EA58-C045-A58D-6C34847BA856}" srcOrd="0" destOrd="0" presId="urn:microsoft.com/office/officeart/2005/8/layout/vList2"/>
    <dgm:cxn modelId="{59DF4FA1-7E1E-EA4A-AAF8-6C018A30807F}" type="presOf" srcId="{A7A32335-977E-4EAC-A472-8B6E73795A31}" destId="{44290B8F-7C45-B045-AACE-F3E7E1603509}" srcOrd="0" destOrd="0" presId="urn:microsoft.com/office/officeart/2005/8/layout/vList2"/>
    <dgm:cxn modelId="{3A68DDA8-C6BA-484D-B843-5EABAF79B4CE}" type="presOf" srcId="{C0D619DC-541D-414C-BBFE-4C739F335577}" destId="{F4589136-EEC6-FB40-8572-AD0584E3EE7E}" srcOrd="0" destOrd="0" presId="urn:microsoft.com/office/officeart/2005/8/layout/vList2"/>
    <dgm:cxn modelId="{E73C03C1-E13F-438F-BB19-D4F61E8157E3}" srcId="{A7A32335-977E-4EAC-A472-8B6E73795A31}" destId="{9D5FF9A0-4AD3-4F29-8ED9-400E2A133EBB}" srcOrd="1" destOrd="0" parTransId="{66245D96-AF20-4C5A-AB3D-951080859B50}" sibTransId="{F19148E0-A214-4EB0-85CD-38F4966F2FD0}"/>
    <dgm:cxn modelId="{301496E6-DA3F-45CB-8D57-7D72096406E5}" srcId="{A7A32335-977E-4EAC-A472-8B6E73795A31}" destId="{9DB2939F-1078-475A-96DE-E7D7CD18FBC6}" srcOrd="2" destOrd="0" parTransId="{BBDC853B-5724-4906-ADAB-3ABA5AAE05E9}" sibTransId="{89E27AFC-6A59-4079-9C9F-5209A17F2C0B}"/>
    <dgm:cxn modelId="{1EEFCCEE-FE67-F544-A58C-59569A2550FC}" type="presOf" srcId="{9D5FF9A0-4AD3-4F29-8ED9-400E2A133EBB}" destId="{B6CEC0A8-AF8B-A048-AC50-2781CA7C47EF}" srcOrd="0" destOrd="0" presId="urn:microsoft.com/office/officeart/2005/8/layout/vList2"/>
    <dgm:cxn modelId="{777FE4F8-0EE2-4B49-BC9C-F1C0E389D4F4}" type="presOf" srcId="{9DB2939F-1078-475A-96DE-E7D7CD18FBC6}" destId="{680263A2-BFAA-A249-BF38-48428A202EF7}" srcOrd="0" destOrd="0" presId="urn:microsoft.com/office/officeart/2005/8/layout/vList2"/>
    <dgm:cxn modelId="{24165F1A-1F52-7847-ADCE-DD89CB8791ED}" type="presParOf" srcId="{44290B8F-7C45-B045-AACE-F3E7E1603509}" destId="{A182A160-EA58-C045-A58D-6C34847BA856}" srcOrd="0" destOrd="0" presId="urn:microsoft.com/office/officeart/2005/8/layout/vList2"/>
    <dgm:cxn modelId="{16ADB009-05FB-0142-9CD7-5131623D1CAF}" type="presParOf" srcId="{44290B8F-7C45-B045-AACE-F3E7E1603509}" destId="{E6294595-E7C2-3D44-A6F8-D70EF3BC5678}" srcOrd="1" destOrd="0" presId="urn:microsoft.com/office/officeart/2005/8/layout/vList2"/>
    <dgm:cxn modelId="{F0B74350-9864-7148-98C4-37F115F7B114}" type="presParOf" srcId="{44290B8F-7C45-B045-AACE-F3E7E1603509}" destId="{B6CEC0A8-AF8B-A048-AC50-2781CA7C47EF}" srcOrd="2" destOrd="0" presId="urn:microsoft.com/office/officeart/2005/8/layout/vList2"/>
    <dgm:cxn modelId="{5FD49BFB-FB02-6A47-B8A6-CD12C9E6DBC2}" type="presParOf" srcId="{44290B8F-7C45-B045-AACE-F3E7E1603509}" destId="{BBD08344-7D1C-E644-8164-CCD6A0996292}" srcOrd="3" destOrd="0" presId="urn:microsoft.com/office/officeart/2005/8/layout/vList2"/>
    <dgm:cxn modelId="{145F8DFA-1447-E94B-A290-69859F9FD508}" type="presParOf" srcId="{44290B8F-7C45-B045-AACE-F3E7E1603509}" destId="{680263A2-BFAA-A249-BF38-48428A202EF7}" srcOrd="4" destOrd="0" presId="urn:microsoft.com/office/officeart/2005/8/layout/vList2"/>
    <dgm:cxn modelId="{DF8756D7-5218-2744-9FC9-A4CD66513A09}" type="presParOf" srcId="{44290B8F-7C45-B045-AACE-F3E7E1603509}" destId="{B3B806A6-CDFE-5949-A2B7-D9AC486D71D0}" srcOrd="5" destOrd="0" presId="urn:microsoft.com/office/officeart/2005/8/layout/vList2"/>
    <dgm:cxn modelId="{7C7160AD-5ED5-D54D-B094-19582D49D11A}" type="presParOf" srcId="{44290B8F-7C45-B045-AACE-F3E7E1603509}" destId="{F4589136-EEC6-FB40-8572-AD0584E3EE7E}" srcOrd="6" destOrd="0" presId="urn:microsoft.com/office/officeart/2005/8/layout/vList2"/>
    <dgm:cxn modelId="{68E17B60-5603-DF41-BFDF-96C37044B40D}" type="presParOf" srcId="{44290B8F-7C45-B045-AACE-F3E7E1603509}" destId="{DA0AD712-4474-984D-AE5C-B000172CF531}" srcOrd="7" destOrd="0" presId="urn:microsoft.com/office/officeart/2005/8/layout/vList2"/>
    <dgm:cxn modelId="{D71CFB79-2B1C-1E47-9634-B6692140E59B}" type="presParOf" srcId="{44290B8F-7C45-B045-AACE-F3E7E1603509}" destId="{FE084250-C2A7-AF45-BE2C-656E15B11F1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65425C-5D84-426B-811E-1872B1EC68B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EEDD732-9F6A-440F-A67D-819E2E2D9826}">
      <dgm:prSet custT="1"/>
      <dgm:spPr/>
      <dgm:t>
        <a:bodyPr/>
        <a:lstStyle/>
        <a:p>
          <a:r>
            <a:rPr lang="en-US" sz="2800" b="1" dirty="0"/>
            <a:t>Medical history</a:t>
          </a:r>
        </a:p>
      </dgm:t>
    </dgm:pt>
    <dgm:pt modelId="{0AAB839E-B9E7-4991-996E-0D3131FC90C1}" type="parTrans" cxnId="{376BCDB5-4882-4C15-AACC-AA8516B6FCEF}">
      <dgm:prSet/>
      <dgm:spPr/>
      <dgm:t>
        <a:bodyPr/>
        <a:lstStyle/>
        <a:p>
          <a:endParaRPr lang="en-US"/>
        </a:p>
      </dgm:t>
    </dgm:pt>
    <dgm:pt modelId="{C13BEED9-0240-4D45-B9EA-36A5FDE0A5D4}" type="sibTrans" cxnId="{376BCDB5-4882-4C15-AACC-AA8516B6FCEF}">
      <dgm:prSet/>
      <dgm:spPr/>
      <dgm:t>
        <a:bodyPr/>
        <a:lstStyle/>
        <a:p>
          <a:endParaRPr lang="en-US"/>
        </a:p>
      </dgm:t>
    </dgm:pt>
    <dgm:pt modelId="{3DDF7514-086D-42D5-8C4C-DF36A3760B6D}">
      <dgm:prSet custT="1"/>
      <dgm:spPr/>
      <dgm:t>
        <a:bodyPr/>
        <a:lstStyle/>
        <a:p>
          <a:r>
            <a:rPr lang="en-US" sz="3200" b="1" dirty="0"/>
            <a:t>Test results</a:t>
          </a:r>
        </a:p>
      </dgm:t>
    </dgm:pt>
    <dgm:pt modelId="{BDE4D9C5-342F-4AC5-A63C-A25679125A13}" type="parTrans" cxnId="{249662AD-0A72-4837-BF62-6BE879AED45B}">
      <dgm:prSet/>
      <dgm:spPr/>
      <dgm:t>
        <a:bodyPr/>
        <a:lstStyle/>
        <a:p>
          <a:endParaRPr lang="en-US"/>
        </a:p>
      </dgm:t>
    </dgm:pt>
    <dgm:pt modelId="{108E5406-B8A7-4AC6-8B61-401E00CCE660}" type="sibTrans" cxnId="{249662AD-0A72-4837-BF62-6BE879AED45B}">
      <dgm:prSet/>
      <dgm:spPr/>
      <dgm:t>
        <a:bodyPr/>
        <a:lstStyle/>
        <a:p>
          <a:endParaRPr lang="en-US"/>
        </a:p>
      </dgm:t>
    </dgm:pt>
    <dgm:pt modelId="{FB52325D-7DCA-4C0D-8C10-63F9D4172CDE}">
      <dgm:prSet custT="1"/>
      <dgm:spPr/>
      <dgm:t>
        <a:bodyPr/>
        <a:lstStyle/>
        <a:p>
          <a:r>
            <a:rPr lang="en-US" sz="3200" b="1" dirty="0"/>
            <a:t>Diagnosis.</a:t>
          </a:r>
        </a:p>
      </dgm:t>
    </dgm:pt>
    <dgm:pt modelId="{7633E614-05CC-4C83-A04A-E3FBA179C455}" type="parTrans" cxnId="{7E272DF7-C603-446E-9B1F-5A3626EB89A4}">
      <dgm:prSet/>
      <dgm:spPr/>
      <dgm:t>
        <a:bodyPr/>
        <a:lstStyle/>
        <a:p>
          <a:endParaRPr lang="en-US"/>
        </a:p>
      </dgm:t>
    </dgm:pt>
    <dgm:pt modelId="{F3561DFF-EA2F-4C65-953B-8E313A338BE1}" type="sibTrans" cxnId="{7E272DF7-C603-446E-9B1F-5A3626EB89A4}">
      <dgm:prSet/>
      <dgm:spPr/>
      <dgm:t>
        <a:bodyPr/>
        <a:lstStyle/>
        <a:p>
          <a:endParaRPr lang="en-US"/>
        </a:p>
      </dgm:t>
    </dgm:pt>
    <dgm:pt modelId="{B5BF758F-D1A8-4889-855F-C09F7B703423}">
      <dgm:prSet custT="1"/>
      <dgm:spPr/>
      <dgm:t>
        <a:bodyPr/>
        <a:lstStyle/>
        <a:p>
          <a:r>
            <a:rPr lang="en-US" sz="3200" b="1" dirty="0"/>
            <a:t>Treatment plan</a:t>
          </a:r>
        </a:p>
      </dgm:t>
    </dgm:pt>
    <dgm:pt modelId="{C1ECFC5A-90DA-40AC-8386-9D3EA83E3A43}" type="parTrans" cxnId="{4318DEE8-45F1-464C-B7E2-2763337B3CC7}">
      <dgm:prSet/>
      <dgm:spPr/>
      <dgm:t>
        <a:bodyPr/>
        <a:lstStyle/>
        <a:p>
          <a:endParaRPr lang="en-US"/>
        </a:p>
      </dgm:t>
    </dgm:pt>
    <dgm:pt modelId="{242B6D91-974D-4C3F-8A15-12B38BA34B4A}" type="sibTrans" cxnId="{4318DEE8-45F1-464C-B7E2-2763337B3CC7}">
      <dgm:prSet/>
      <dgm:spPr/>
      <dgm:t>
        <a:bodyPr/>
        <a:lstStyle/>
        <a:p>
          <a:endParaRPr lang="en-US"/>
        </a:p>
      </dgm:t>
    </dgm:pt>
    <dgm:pt modelId="{01F33A72-E32B-48DB-A5B7-170A69EF8357}">
      <dgm:prSet custT="1"/>
      <dgm:spPr/>
      <dgm:t>
        <a:bodyPr/>
        <a:lstStyle/>
        <a:p>
          <a:r>
            <a:rPr lang="en-US" sz="2400" b="1" dirty="0"/>
            <a:t>Any sensitive personal plan</a:t>
          </a:r>
        </a:p>
      </dgm:t>
    </dgm:pt>
    <dgm:pt modelId="{D5716CC3-9534-4CAE-AD9E-CED552BA5F1A}" type="parTrans" cxnId="{37FC4EA7-23D1-464D-BFC8-697071AAF50B}">
      <dgm:prSet/>
      <dgm:spPr/>
      <dgm:t>
        <a:bodyPr/>
        <a:lstStyle/>
        <a:p>
          <a:endParaRPr lang="en-US"/>
        </a:p>
      </dgm:t>
    </dgm:pt>
    <dgm:pt modelId="{9AE4F79D-61FB-407E-B5C6-BCF0F77BD558}" type="sibTrans" cxnId="{37FC4EA7-23D1-464D-BFC8-697071AAF50B}">
      <dgm:prSet/>
      <dgm:spPr/>
      <dgm:t>
        <a:bodyPr/>
        <a:lstStyle/>
        <a:p>
          <a:endParaRPr lang="en-US"/>
        </a:p>
      </dgm:t>
    </dgm:pt>
    <dgm:pt modelId="{927AD002-BB73-D34D-B353-5159AD95DC97}" type="pres">
      <dgm:prSet presAssocID="{C165425C-5D84-426B-811E-1872B1EC68B7}" presName="linear" presStyleCnt="0">
        <dgm:presLayoutVars>
          <dgm:dir/>
          <dgm:animLvl val="lvl"/>
          <dgm:resizeHandles val="exact"/>
        </dgm:presLayoutVars>
      </dgm:prSet>
      <dgm:spPr/>
    </dgm:pt>
    <dgm:pt modelId="{ADF5805F-4600-0843-9CAB-30EF11719AF3}" type="pres">
      <dgm:prSet presAssocID="{1EEDD732-9F6A-440F-A67D-819E2E2D9826}" presName="parentLin" presStyleCnt="0"/>
      <dgm:spPr/>
    </dgm:pt>
    <dgm:pt modelId="{F3A1941D-33E6-1843-B82B-607F7A544BC1}" type="pres">
      <dgm:prSet presAssocID="{1EEDD732-9F6A-440F-A67D-819E2E2D9826}" presName="parentLeftMargin" presStyleLbl="node1" presStyleIdx="0" presStyleCnt="5"/>
      <dgm:spPr/>
    </dgm:pt>
    <dgm:pt modelId="{A7BECFFA-B89C-434F-A982-BE179437A4B2}" type="pres">
      <dgm:prSet presAssocID="{1EEDD732-9F6A-440F-A67D-819E2E2D982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37DEC03-E23E-B94A-BD79-B53EE7E0926C}" type="pres">
      <dgm:prSet presAssocID="{1EEDD732-9F6A-440F-A67D-819E2E2D9826}" presName="negativeSpace" presStyleCnt="0"/>
      <dgm:spPr/>
    </dgm:pt>
    <dgm:pt modelId="{3BF39EC3-B3F1-9949-AF8E-FCDA7411F76A}" type="pres">
      <dgm:prSet presAssocID="{1EEDD732-9F6A-440F-A67D-819E2E2D9826}" presName="childText" presStyleLbl="conFgAcc1" presStyleIdx="0" presStyleCnt="5">
        <dgm:presLayoutVars>
          <dgm:bulletEnabled val="1"/>
        </dgm:presLayoutVars>
      </dgm:prSet>
      <dgm:spPr/>
    </dgm:pt>
    <dgm:pt modelId="{CABD6BE6-6888-6443-A2EA-910D6E5C33FF}" type="pres">
      <dgm:prSet presAssocID="{C13BEED9-0240-4D45-B9EA-36A5FDE0A5D4}" presName="spaceBetweenRectangles" presStyleCnt="0"/>
      <dgm:spPr/>
    </dgm:pt>
    <dgm:pt modelId="{623B1DA1-1128-0941-B8FE-BD2DD3B17FF9}" type="pres">
      <dgm:prSet presAssocID="{3DDF7514-086D-42D5-8C4C-DF36A3760B6D}" presName="parentLin" presStyleCnt="0"/>
      <dgm:spPr/>
    </dgm:pt>
    <dgm:pt modelId="{8EFFB011-4A5C-B44F-8763-88D555CE14D4}" type="pres">
      <dgm:prSet presAssocID="{3DDF7514-086D-42D5-8C4C-DF36A3760B6D}" presName="parentLeftMargin" presStyleLbl="node1" presStyleIdx="0" presStyleCnt="5"/>
      <dgm:spPr/>
    </dgm:pt>
    <dgm:pt modelId="{69D4A84E-BB8F-8A40-BE8B-8A5CE38E0A25}" type="pres">
      <dgm:prSet presAssocID="{3DDF7514-086D-42D5-8C4C-DF36A3760B6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97053F3-AA3B-2546-8C14-A4044DBE1BB6}" type="pres">
      <dgm:prSet presAssocID="{3DDF7514-086D-42D5-8C4C-DF36A3760B6D}" presName="negativeSpace" presStyleCnt="0"/>
      <dgm:spPr/>
    </dgm:pt>
    <dgm:pt modelId="{F00846AD-9E16-7643-8612-CC2103A8E045}" type="pres">
      <dgm:prSet presAssocID="{3DDF7514-086D-42D5-8C4C-DF36A3760B6D}" presName="childText" presStyleLbl="conFgAcc1" presStyleIdx="1" presStyleCnt="5">
        <dgm:presLayoutVars>
          <dgm:bulletEnabled val="1"/>
        </dgm:presLayoutVars>
      </dgm:prSet>
      <dgm:spPr/>
    </dgm:pt>
    <dgm:pt modelId="{64AD5041-5064-1C4C-A1B3-6B2CB9C7E0BB}" type="pres">
      <dgm:prSet presAssocID="{108E5406-B8A7-4AC6-8B61-401E00CCE660}" presName="spaceBetweenRectangles" presStyleCnt="0"/>
      <dgm:spPr/>
    </dgm:pt>
    <dgm:pt modelId="{96961E2B-099F-5945-AC0D-97A3004BE62B}" type="pres">
      <dgm:prSet presAssocID="{FB52325D-7DCA-4C0D-8C10-63F9D4172CDE}" presName="parentLin" presStyleCnt="0"/>
      <dgm:spPr/>
    </dgm:pt>
    <dgm:pt modelId="{29988044-A9F6-764A-BEB2-A495BAB3D834}" type="pres">
      <dgm:prSet presAssocID="{FB52325D-7DCA-4C0D-8C10-63F9D4172CDE}" presName="parentLeftMargin" presStyleLbl="node1" presStyleIdx="1" presStyleCnt="5"/>
      <dgm:spPr/>
    </dgm:pt>
    <dgm:pt modelId="{79506A31-BF6E-4F4A-A6A1-DCD6261473C2}" type="pres">
      <dgm:prSet presAssocID="{FB52325D-7DCA-4C0D-8C10-63F9D4172CD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6CA97AA-6E7D-6B49-9189-D0D24FDCF5CD}" type="pres">
      <dgm:prSet presAssocID="{FB52325D-7DCA-4C0D-8C10-63F9D4172CDE}" presName="negativeSpace" presStyleCnt="0"/>
      <dgm:spPr/>
    </dgm:pt>
    <dgm:pt modelId="{C42ABD2B-47CC-7846-B4AD-C2FF521913FA}" type="pres">
      <dgm:prSet presAssocID="{FB52325D-7DCA-4C0D-8C10-63F9D4172CDE}" presName="childText" presStyleLbl="conFgAcc1" presStyleIdx="2" presStyleCnt="5">
        <dgm:presLayoutVars>
          <dgm:bulletEnabled val="1"/>
        </dgm:presLayoutVars>
      </dgm:prSet>
      <dgm:spPr/>
    </dgm:pt>
    <dgm:pt modelId="{B682474D-3765-7144-8C2D-F299FD541E71}" type="pres">
      <dgm:prSet presAssocID="{F3561DFF-EA2F-4C65-953B-8E313A338BE1}" presName="spaceBetweenRectangles" presStyleCnt="0"/>
      <dgm:spPr/>
    </dgm:pt>
    <dgm:pt modelId="{B575E643-FBA0-9C43-8A75-785F214BEE45}" type="pres">
      <dgm:prSet presAssocID="{B5BF758F-D1A8-4889-855F-C09F7B703423}" presName="parentLin" presStyleCnt="0"/>
      <dgm:spPr/>
    </dgm:pt>
    <dgm:pt modelId="{C99C849E-8684-3B43-845D-8F379DA153E4}" type="pres">
      <dgm:prSet presAssocID="{B5BF758F-D1A8-4889-855F-C09F7B703423}" presName="parentLeftMargin" presStyleLbl="node1" presStyleIdx="2" presStyleCnt="5"/>
      <dgm:spPr/>
    </dgm:pt>
    <dgm:pt modelId="{44C2C58C-64E2-F041-8C79-FADBF1B9CFEC}" type="pres">
      <dgm:prSet presAssocID="{B5BF758F-D1A8-4889-855F-C09F7B70342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9C7C0FA-28C8-1C4C-A1F3-8CE39453A0B2}" type="pres">
      <dgm:prSet presAssocID="{B5BF758F-D1A8-4889-855F-C09F7B703423}" presName="negativeSpace" presStyleCnt="0"/>
      <dgm:spPr/>
    </dgm:pt>
    <dgm:pt modelId="{C6C721BF-D5D0-4D4E-AB70-89CD300F0894}" type="pres">
      <dgm:prSet presAssocID="{B5BF758F-D1A8-4889-855F-C09F7B703423}" presName="childText" presStyleLbl="conFgAcc1" presStyleIdx="3" presStyleCnt="5">
        <dgm:presLayoutVars>
          <dgm:bulletEnabled val="1"/>
        </dgm:presLayoutVars>
      </dgm:prSet>
      <dgm:spPr/>
    </dgm:pt>
    <dgm:pt modelId="{0B23670A-5F6A-1245-9593-32F116DF260F}" type="pres">
      <dgm:prSet presAssocID="{242B6D91-974D-4C3F-8A15-12B38BA34B4A}" presName="spaceBetweenRectangles" presStyleCnt="0"/>
      <dgm:spPr/>
    </dgm:pt>
    <dgm:pt modelId="{21F8D544-C165-5944-962F-D7CFB5BD98A0}" type="pres">
      <dgm:prSet presAssocID="{01F33A72-E32B-48DB-A5B7-170A69EF8357}" presName="parentLin" presStyleCnt="0"/>
      <dgm:spPr/>
    </dgm:pt>
    <dgm:pt modelId="{7BA2AA56-3408-9D41-8DBC-53F2A5581EED}" type="pres">
      <dgm:prSet presAssocID="{01F33A72-E32B-48DB-A5B7-170A69EF8357}" presName="parentLeftMargin" presStyleLbl="node1" presStyleIdx="3" presStyleCnt="5"/>
      <dgm:spPr/>
    </dgm:pt>
    <dgm:pt modelId="{FCD54661-3ADF-494B-B668-EAF46DAA8ED6}" type="pres">
      <dgm:prSet presAssocID="{01F33A72-E32B-48DB-A5B7-170A69EF835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0E5A2CA-739C-9A43-87C8-3111E3DC626B}" type="pres">
      <dgm:prSet presAssocID="{01F33A72-E32B-48DB-A5B7-170A69EF8357}" presName="negativeSpace" presStyleCnt="0"/>
      <dgm:spPr/>
    </dgm:pt>
    <dgm:pt modelId="{14058DB1-1290-D149-A7E9-6E8D7BBC964C}" type="pres">
      <dgm:prSet presAssocID="{01F33A72-E32B-48DB-A5B7-170A69EF835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6423805-9B6E-184E-BCFB-80EBB60A5F53}" type="presOf" srcId="{3DDF7514-086D-42D5-8C4C-DF36A3760B6D}" destId="{8EFFB011-4A5C-B44F-8763-88D555CE14D4}" srcOrd="0" destOrd="0" presId="urn:microsoft.com/office/officeart/2005/8/layout/list1"/>
    <dgm:cxn modelId="{46FD790F-B2A7-A344-8093-05EF59ED7598}" type="presOf" srcId="{B5BF758F-D1A8-4889-855F-C09F7B703423}" destId="{C99C849E-8684-3B43-845D-8F379DA153E4}" srcOrd="0" destOrd="0" presId="urn:microsoft.com/office/officeart/2005/8/layout/list1"/>
    <dgm:cxn modelId="{18A4FA19-2C21-6540-8836-1FE67B32CA1E}" type="presOf" srcId="{FB52325D-7DCA-4C0D-8C10-63F9D4172CDE}" destId="{79506A31-BF6E-4F4A-A6A1-DCD6261473C2}" srcOrd="1" destOrd="0" presId="urn:microsoft.com/office/officeart/2005/8/layout/list1"/>
    <dgm:cxn modelId="{4944AA27-9252-9741-BC7C-BFD42597A197}" type="presOf" srcId="{1EEDD732-9F6A-440F-A67D-819E2E2D9826}" destId="{F3A1941D-33E6-1843-B82B-607F7A544BC1}" srcOrd="0" destOrd="0" presId="urn:microsoft.com/office/officeart/2005/8/layout/list1"/>
    <dgm:cxn modelId="{5282EB34-3D13-AD48-AEBC-A31D59706215}" type="presOf" srcId="{01F33A72-E32B-48DB-A5B7-170A69EF8357}" destId="{7BA2AA56-3408-9D41-8DBC-53F2A5581EED}" srcOrd="0" destOrd="0" presId="urn:microsoft.com/office/officeart/2005/8/layout/list1"/>
    <dgm:cxn modelId="{6FF1C835-3C74-674D-8A48-1900076ADD4E}" type="presOf" srcId="{1EEDD732-9F6A-440F-A67D-819E2E2D9826}" destId="{A7BECFFA-B89C-434F-A982-BE179437A4B2}" srcOrd="1" destOrd="0" presId="urn:microsoft.com/office/officeart/2005/8/layout/list1"/>
    <dgm:cxn modelId="{0CC2E040-71A2-9143-BED0-99B31BF10280}" type="presOf" srcId="{3DDF7514-086D-42D5-8C4C-DF36A3760B6D}" destId="{69D4A84E-BB8F-8A40-BE8B-8A5CE38E0A25}" srcOrd="1" destOrd="0" presId="urn:microsoft.com/office/officeart/2005/8/layout/list1"/>
    <dgm:cxn modelId="{5CDBC573-FCD6-C74F-9756-103D5D47449C}" type="presOf" srcId="{B5BF758F-D1A8-4889-855F-C09F7B703423}" destId="{44C2C58C-64E2-F041-8C79-FADBF1B9CFEC}" srcOrd="1" destOrd="0" presId="urn:microsoft.com/office/officeart/2005/8/layout/list1"/>
    <dgm:cxn modelId="{37FC4EA7-23D1-464D-BFC8-697071AAF50B}" srcId="{C165425C-5D84-426B-811E-1872B1EC68B7}" destId="{01F33A72-E32B-48DB-A5B7-170A69EF8357}" srcOrd="4" destOrd="0" parTransId="{D5716CC3-9534-4CAE-AD9E-CED552BA5F1A}" sibTransId="{9AE4F79D-61FB-407E-B5C6-BCF0F77BD558}"/>
    <dgm:cxn modelId="{249662AD-0A72-4837-BF62-6BE879AED45B}" srcId="{C165425C-5D84-426B-811E-1872B1EC68B7}" destId="{3DDF7514-086D-42D5-8C4C-DF36A3760B6D}" srcOrd="1" destOrd="0" parTransId="{BDE4D9C5-342F-4AC5-A63C-A25679125A13}" sibTransId="{108E5406-B8A7-4AC6-8B61-401E00CCE660}"/>
    <dgm:cxn modelId="{376BCDB5-4882-4C15-AACC-AA8516B6FCEF}" srcId="{C165425C-5D84-426B-811E-1872B1EC68B7}" destId="{1EEDD732-9F6A-440F-A67D-819E2E2D9826}" srcOrd="0" destOrd="0" parTransId="{0AAB839E-B9E7-4991-996E-0D3131FC90C1}" sibTransId="{C13BEED9-0240-4D45-B9EA-36A5FDE0A5D4}"/>
    <dgm:cxn modelId="{A87F61D8-F6BE-0C4A-B6EE-0486EE7054E7}" type="presOf" srcId="{C165425C-5D84-426B-811E-1872B1EC68B7}" destId="{927AD002-BB73-D34D-B353-5159AD95DC97}" srcOrd="0" destOrd="0" presId="urn:microsoft.com/office/officeart/2005/8/layout/list1"/>
    <dgm:cxn modelId="{4318DEE8-45F1-464C-B7E2-2763337B3CC7}" srcId="{C165425C-5D84-426B-811E-1872B1EC68B7}" destId="{B5BF758F-D1A8-4889-855F-C09F7B703423}" srcOrd="3" destOrd="0" parTransId="{C1ECFC5A-90DA-40AC-8386-9D3EA83E3A43}" sibTransId="{242B6D91-974D-4C3F-8A15-12B38BA34B4A}"/>
    <dgm:cxn modelId="{138F06EC-90E3-8441-8455-6BF55D56B98E}" type="presOf" srcId="{01F33A72-E32B-48DB-A5B7-170A69EF8357}" destId="{FCD54661-3ADF-494B-B668-EAF46DAA8ED6}" srcOrd="1" destOrd="0" presId="urn:microsoft.com/office/officeart/2005/8/layout/list1"/>
    <dgm:cxn modelId="{F0FE39ED-5ECB-9C4E-AA7A-257A0D2BF848}" type="presOf" srcId="{FB52325D-7DCA-4C0D-8C10-63F9D4172CDE}" destId="{29988044-A9F6-764A-BEB2-A495BAB3D834}" srcOrd="0" destOrd="0" presId="urn:microsoft.com/office/officeart/2005/8/layout/list1"/>
    <dgm:cxn modelId="{7E272DF7-C603-446E-9B1F-5A3626EB89A4}" srcId="{C165425C-5D84-426B-811E-1872B1EC68B7}" destId="{FB52325D-7DCA-4C0D-8C10-63F9D4172CDE}" srcOrd="2" destOrd="0" parTransId="{7633E614-05CC-4C83-A04A-E3FBA179C455}" sibTransId="{F3561DFF-EA2F-4C65-953B-8E313A338BE1}"/>
    <dgm:cxn modelId="{F6589533-49C5-0243-9C5C-D8B047114E74}" type="presParOf" srcId="{927AD002-BB73-D34D-B353-5159AD95DC97}" destId="{ADF5805F-4600-0843-9CAB-30EF11719AF3}" srcOrd="0" destOrd="0" presId="urn:microsoft.com/office/officeart/2005/8/layout/list1"/>
    <dgm:cxn modelId="{237393CD-D57B-E742-BFA7-125AC55094A3}" type="presParOf" srcId="{ADF5805F-4600-0843-9CAB-30EF11719AF3}" destId="{F3A1941D-33E6-1843-B82B-607F7A544BC1}" srcOrd="0" destOrd="0" presId="urn:microsoft.com/office/officeart/2005/8/layout/list1"/>
    <dgm:cxn modelId="{74AC0D03-6C4D-E843-B35F-1D228DC55CD0}" type="presParOf" srcId="{ADF5805F-4600-0843-9CAB-30EF11719AF3}" destId="{A7BECFFA-B89C-434F-A982-BE179437A4B2}" srcOrd="1" destOrd="0" presId="urn:microsoft.com/office/officeart/2005/8/layout/list1"/>
    <dgm:cxn modelId="{8C8B8894-7124-ED47-8985-AD53FAEFF112}" type="presParOf" srcId="{927AD002-BB73-D34D-B353-5159AD95DC97}" destId="{637DEC03-E23E-B94A-BD79-B53EE7E0926C}" srcOrd="1" destOrd="0" presId="urn:microsoft.com/office/officeart/2005/8/layout/list1"/>
    <dgm:cxn modelId="{49D6593D-012C-7046-9B17-A5A29167DE98}" type="presParOf" srcId="{927AD002-BB73-D34D-B353-5159AD95DC97}" destId="{3BF39EC3-B3F1-9949-AF8E-FCDA7411F76A}" srcOrd="2" destOrd="0" presId="urn:microsoft.com/office/officeart/2005/8/layout/list1"/>
    <dgm:cxn modelId="{522EC37F-E1BA-BB4F-B05D-0DF194D1E3A8}" type="presParOf" srcId="{927AD002-BB73-D34D-B353-5159AD95DC97}" destId="{CABD6BE6-6888-6443-A2EA-910D6E5C33FF}" srcOrd="3" destOrd="0" presId="urn:microsoft.com/office/officeart/2005/8/layout/list1"/>
    <dgm:cxn modelId="{81AAAF43-1A72-2C43-9937-776849B22ECD}" type="presParOf" srcId="{927AD002-BB73-D34D-B353-5159AD95DC97}" destId="{623B1DA1-1128-0941-B8FE-BD2DD3B17FF9}" srcOrd="4" destOrd="0" presId="urn:microsoft.com/office/officeart/2005/8/layout/list1"/>
    <dgm:cxn modelId="{DE9B08C2-4DAF-EF41-B8E2-E903F5CC6F8A}" type="presParOf" srcId="{623B1DA1-1128-0941-B8FE-BD2DD3B17FF9}" destId="{8EFFB011-4A5C-B44F-8763-88D555CE14D4}" srcOrd="0" destOrd="0" presId="urn:microsoft.com/office/officeart/2005/8/layout/list1"/>
    <dgm:cxn modelId="{F5F2ACA2-EE87-FB44-AFB3-8B770E7855FF}" type="presParOf" srcId="{623B1DA1-1128-0941-B8FE-BD2DD3B17FF9}" destId="{69D4A84E-BB8F-8A40-BE8B-8A5CE38E0A25}" srcOrd="1" destOrd="0" presId="urn:microsoft.com/office/officeart/2005/8/layout/list1"/>
    <dgm:cxn modelId="{DE88E3AB-9C7B-0A4D-9A19-0EA3BB28D6A1}" type="presParOf" srcId="{927AD002-BB73-D34D-B353-5159AD95DC97}" destId="{F97053F3-AA3B-2546-8C14-A4044DBE1BB6}" srcOrd="5" destOrd="0" presId="urn:microsoft.com/office/officeart/2005/8/layout/list1"/>
    <dgm:cxn modelId="{68775F33-362D-7F49-B4A0-1229601A23EA}" type="presParOf" srcId="{927AD002-BB73-D34D-B353-5159AD95DC97}" destId="{F00846AD-9E16-7643-8612-CC2103A8E045}" srcOrd="6" destOrd="0" presId="urn:microsoft.com/office/officeart/2005/8/layout/list1"/>
    <dgm:cxn modelId="{AC46A7C6-6CF3-3D42-87C9-B25D9EFB7FB9}" type="presParOf" srcId="{927AD002-BB73-D34D-B353-5159AD95DC97}" destId="{64AD5041-5064-1C4C-A1B3-6B2CB9C7E0BB}" srcOrd="7" destOrd="0" presId="urn:microsoft.com/office/officeart/2005/8/layout/list1"/>
    <dgm:cxn modelId="{7A8119FD-2A41-3145-9E8D-98194298B57D}" type="presParOf" srcId="{927AD002-BB73-D34D-B353-5159AD95DC97}" destId="{96961E2B-099F-5945-AC0D-97A3004BE62B}" srcOrd="8" destOrd="0" presId="urn:microsoft.com/office/officeart/2005/8/layout/list1"/>
    <dgm:cxn modelId="{6E6CA090-9700-AF4A-A4DC-773E11731CDF}" type="presParOf" srcId="{96961E2B-099F-5945-AC0D-97A3004BE62B}" destId="{29988044-A9F6-764A-BEB2-A495BAB3D834}" srcOrd="0" destOrd="0" presId="urn:microsoft.com/office/officeart/2005/8/layout/list1"/>
    <dgm:cxn modelId="{801295D9-4704-C143-86D8-A051345CD3D4}" type="presParOf" srcId="{96961E2B-099F-5945-AC0D-97A3004BE62B}" destId="{79506A31-BF6E-4F4A-A6A1-DCD6261473C2}" srcOrd="1" destOrd="0" presId="urn:microsoft.com/office/officeart/2005/8/layout/list1"/>
    <dgm:cxn modelId="{E7203C14-70F9-0541-A73B-667BA33CA63B}" type="presParOf" srcId="{927AD002-BB73-D34D-B353-5159AD95DC97}" destId="{76CA97AA-6E7D-6B49-9189-D0D24FDCF5CD}" srcOrd="9" destOrd="0" presId="urn:microsoft.com/office/officeart/2005/8/layout/list1"/>
    <dgm:cxn modelId="{D32D1C96-8591-B342-A264-EDC93C03E894}" type="presParOf" srcId="{927AD002-BB73-D34D-B353-5159AD95DC97}" destId="{C42ABD2B-47CC-7846-B4AD-C2FF521913FA}" srcOrd="10" destOrd="0" presId="urn:microsoft.com/office/officeart/2005/8/layout/list1"/>
    <dgm:cxn modelId="{2985A798-0637-5841-8973-E780C44E3EFF}" type="presParOf" srcId="{927AD002-BB73-D34D-B353-5159AD95DC97}" destId="{B682474D-3765-7144-8C2D-F299FD541E71}" srcOrd="11" destOrd="0" presId="urn:microsoft.com/office/officeart/2005/8/layout/list1"/>
    <dgm:cxn modelId="{B6ADAEC0-88E4-DD44-A8E8-F4595323637C}" type="presParOf" srcId="{927AD002-BB73-D34D-B353-5159AD95DC97}" destId="{B575E643-FBA0-9C43-8A75-785F214BEE45}" srcOrd="12" destOrd="0" presId="urn:microsoft.com/office/officeart/2005/8/layout/list1"/>
    <dgm:cxn modelId="{B070B4C9-41FB-8646-86A5-28668D0DEFB2}" type="presParOf" srcId="{B575E643-FBA0-9C43-8A75-785F214BEE45}" destId="{C99C849E-8684-3B43-845D-8F379DA153E4}" srcOrd="0" destOrd="0" presId="urn:microsoft.com/office/officeart/2005/8/layout/list1"/>
    <dgm:cxn modelId="{AE7FA5C6-BFE5-F84D-807B-EE67D794A953}" type="presParOf" srcId="{B575E643-FBA0-9C43-8A75-785F214BEE45}" destId="{44C2C58C-64E2-F041-8C79-FADBF1B9CFEC}" srcOrd="1" destOrd="0" presId="urn:microsoft.com/office/officeart/2005/8/layout/list1"/>
    <dgm:cxn modelId="{23442106-4978-BB4F-B778-792948ABC018}" type="presParOf" srcId="{927AD002-BB73-D34D-B353-5159AD95DC97}" destId="{59C7C0FA-28C8-1C4C-A1F3-8CE39453A0B2}" srcOrd="13" destOrd="0" presId="urn:microsoft.com/office/officeart/2005/8/layout/list1"/>
    <dgm:cxn modelId="{9768AD1F-31EF-6144-ADAC-EB0F9145087B}" type="presParOf" srcId="{927AD002-BB73-D34D-B353-5159AD95DC97}" destId="{C6C721BF-D5D0-4D4E-AB70-89CD300F0894}" srcOrd="14" destOrd="0" presId="urn:microsoft.com/office/officeart/2005/8/layout/list1"/>
    <dgm:cxn modelId="{89A6FB49-E9E0-C047-A4FA-21C15FAE3267}" type="presParOf" srcId="{927AD002-BB73-D34D-B353-5159AD95DC97}" destId="{0B23670A-5F6A-1245-9593-32F116DF260F}" srcOrd="15" destOrd="0" presId="urn:microsoft.com/office/officeart/2005/8/layout/list1"/>
    <dgm:cxn modelId="{EC2C525E-344C-DC4E-9B50-BA944E3B71B8}" type="presParOf" srcId="{927AD002-BB73-D34D-B353-5159AD95DC97}" destId="{21F8D544-C165-5944-962F-D7CFB5BD98A0}" srcOrd="16" destOrd="0" presId="urn:microsoft.com/office/officeart/2005/8/layout/list1"/>
    <dgm:cxn modelId="{6C9BC011-E927-9D48-BB0F-9B450C3F50A0}" type="presParOf" srcId="{21F8D544-C165-5944-962F-D7CFB5BD98A0}" destId="{7BA2AA56-3408-9D41-8DBC-53F2A5581EED}" srcOrd="0" destOrd="0" presId="urn:microsoft.com/office/officeart/2005/8/layout/list1"/>
    <dgm:cxn modelId="{0BFF50F8-CE79-2847-8EDC-76BC73443809}" type="presParOf" srcId="{21F8D544-C165-5944-962F-D7CFB5BD98A0}" destId="{FCD54661-3ADF-494B-B668-EAF46DAA8ED6}" srcOrd="1" destOrd="0" presId="urn:microsoft.com/office/officeart/2005/8/layout/list1"/>
    <dgm:cxn modelId="{20F17F15-48E0-1F4B-AA7D-479AB92310B6}" type="presParOf" srcId="{927AD002-BB73-D34D-B353-5159AD95DC97}" destId="{20E5A2CA-739C-9A43-87C8-3111E3DC626B}" srcOrd="17" destOrd="0" presId="urn:microsoft.com/office/officeart/2005/8/layout/list1"/>
    <dgm:cxn modelId="{A204A7F1-4A10-BF40-9FC2-1CE1D631B66F}" type="presParOf" srcId="{927AD002-BB73-D34D-B353-5159AD95DC97}" destId="{14058DB1-1290-D149-A7E9-6E8D7BBC964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AAD712-2709-4CBD-98F3-0903A491FF47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0F26F9C-2005-4FAE-A988-08DCB012BD18}">
      <dgm:prSet custT="1"/>
      <dgm:spPr/>
      <dgm:t>
        <a:bodyPr/>
        <a:lstStyle/>
        <a:p>
          <a:r>
            <a:rPr lang="en-US" sz="2400" b="1" dirty="0"/>
            <a:t>When there is risk of patient life.</a:t>
          </a:r>
        </a:p>
      </dgm:t>
    </dgm:pt>
    <dgm:pt modelId="{D39BF09C-D0D2-4F85-B493-AD79CCE65E40}" type="parTrans" cxnId="{99E09841-3EDE-49E4-A70D-A25E7B12F998}">
      <dgm:prSet/>
      <dgm:spPr/>
      <dgm:t>
        <a:bodyPr/>
        <a:lstStyle/>
        <a:p>
          <a:endParaRPr lang="en-US"/>
        </a:p>
      </dgm:t>
    </dgm:pt>
    <dgm:pt modelId="{6EBC9F37-AF23-46F1-9F23-83799E3AD70E}" type="sibTrans" cxnId="{99E09841-3EDE-49E4-A70D-A25E7B12F998}">
      <dgm:prSet/>
      <dgm:spPr/>
      <dgm:t>
        <a:bodyPr/>
        <a:lstStyle/>
        <a:p>
          <a:endParaRPr lang="en-US"/>
        </a:p>
      </dgm:t>
    </dgm:pt>
    <dgm:pt modelId="{8D5CA843-C053-4813-9E69-0F9C229FC379}">
      <dgm:prSet custT="1"/>
      <dgm:spPr/>
      <dgm:t>
        <a:bodyPr/>
        <a:lstStyle/>
        <a:p>
          <a:r>
            <a:rPr lang="en-US" sz="2000" b="1" dirty="0"/>
            <a:t>A court order requiring disclosure.</a:t>
          </a:r>
        </a:p>
      </dgm:t>
    </dgm:pt>
    <dgm:pt modelId="{50ABE12F-9DB8-4F72-9999-A7EA6A843488}" type="parTrans" cxnId="{51D5DAC9-3953-43E6-8BA0-8EAAB4A19F88}">
      <dgm:prSet/>
      <dgm:spPr/>
      <dgm:t>
        <a:bodyPr/>
        <a:lstStyle/>
        <a:p>
          <a:endParaRPr lang="en-US"/>
        </a:p>
      </dgm:t>
    </dgm:pt>
    <dgm:pt modelId="{9ADAB72F-84E0-4464-BCAF-95AC60E3692D}" type="sibTrans" cxnId="{51D5DAC9-3953-43E6-8BA0-8EAAB4A19F88}">
      <dgm:prSet/>
      <dgm:spPr/>
      <dgm:t>
        <a:bodyPr/>
        <a:lstStyle/>
        <a:p>
          <a:endParaRPr lang="en-US"/>
        </a:p>
      </dgm:t>
    </dgm:pt>
    <dgm:pt modelId="{0D0B6415-35FF-4C39-BD06-9FCC0D63C235}">
      <dgm:prSet/>
      <dgm:spPr/>
      <dgm:t>
        <a:bodyPr/>
        <a:lstStyle/>
        <a:p>
          <a:r>
            <a:rPr lang="en-US" b="1" dirty="0"/>
            <a:t>Sharing the </a:t>
          </a:r>
          <a:r>
            <a:rPr lang="en-US" b="1" dirty="0" err="1"/>
            <a:t>informations</a:t>
          </a:r>
          <a:r>
            <a:rPr lang="en-US" b="1" dirty="0"/>
            <a:t> with the health team.</a:t>
          </a:r>
        </a:p>
      </dgm:t>
    </dgm:pt>
    <dgm:pt modelId="{6E443887-377F-453A-B30C-31E8256E3A86}" type="parTrans" cxnId="{4AEDBA17-1152-422C-B376-253B246C3362}">
      <dgm:prSet/>
      <dgm:spPr/>
      <dgm:t>
        <a:bodyPr/>
        <a:lstStyle/>
        <a:p>
          <a:endParaRPr lang="en-US"/>
        </a:p>
      </dgm:t>
    </dgm:pt>
    <dgm:pt modelId="{E4A1DAFD-0519-497B-898C-2BC9E1B79BF3}" type="sibTrans" cxnId="{4AEDBA17-1152-422C-B376-253B246C3362}">
      <dgm:prSet/>
      <dgm:spPr/>
      <dgm:t>
        <a:bodyPr/>
        <a:lstStyle/>
        <a:p>
          <a:endParaRPr lang="en-US"/>
        </a:p>
      </dgm:t>
    </dgm:pt>
    <dgm:pt modelId="{B5B762C5-55C2-4D3F-A5EC-832211F2F3AC}">
      <dgm:prSet/>
      <dgm:spPr/>
      <dgm:t>
        <a:bodyPr/>
        <a:lstStyle/>
        <a:p>
          <a:r>
            <a:rPr lang="en-US" b="1" dirty="0"/>
            <a:t>When the patient gives explicit consent</a:t>
          </a:r>
        </a:p>
      </dgm:t>
    </dgm:pt>
    <dgm:pt modelId="{45261652-0EC7-4821-ACD8-C5BBD8B6EE57}" type="parTrans" cxnId="{8005E50B-4C60-4DCE-9ED0-7E2012EEAF4B}">
      <dgm:prSet/>
      <dgm:spPr/>
      <dgm:t>
        <a:bodyPr/>
        <a:lstStyle/>
        <a:p>
          <a:endParaRPr lang="en-US"/>
        </a:p>
      </dgm:t>
    </dgm:pt>
    <dgm:pt modelId="{CE45ED16-D22C-48EC-802E-821C6274A67E}" type="sibTrans" cxnId="{8005E50B-4C60-4DCE-9ED0-7E2012EEAF4B}">
      <dgm:prSet/>
      <dgm:spPr/>
      <dgm:t>
        <a:bodyPr/>
        <a:lstStyle/>
        <a:p>
          <a:endParaRPr lang="en-US"/>
        </a:p>
      </dgm:t>
    </dgm:pt>
    <dgm:pt modelId="{40C7FF48-E8D5-0644-AA5D-76762CBC9976}" type="pres">
      <dgm:prSet presAssocID="{70AAD712-2709-4CBD-98F3-0903A491FF47}" presName="matrix" presStyleCnt="0">
        <dgm:presLayoutVars>
          <dgm:chMax val="1"/>
          <dgm:dir/>
          <dgm:resizeHandles val="exact"/>
        </dgm:presLayoutVars>
      </dgm:prSet>
      <dgm:spPr/>
    </dgm:pt>
    <dgm:pt modelId="{B79705B3-292C-0B4F-AF9A-3320476F705E}" type="pres">
      <dgm:prSet presAssocID="{70AAD712-2709-4CBD-98F3-0903A491FF47}" presName="diamond" presStyleLbl="bgShp" presStyleIdx="0" presStyleCnt="1"/>
      <dgm:spPr/>
    </dgm:pt>
    <dgm:pt modelId="{9E7A622A-A47C-FF4B-8BA2-2597169C8F58}" type="pres">
      <dgm:prSet presAssocID="{70AAD712-2709-4CBD-98F3-0903A491FF4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0965C9C-80B8-0E4A-BB59-2E5777CA9821}" type="pres">
      <dgm:prSet presAssocID="{70AAD712-2709-4CBD-98F3-0903A491FF4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FA37F3D-6037-BE43-AE6E-C1043605D722}" type="pres">
      <dgm:prSet presAssocID="{70AAD712-2709-4CBD-98F3-0903A491FF4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6C2B5CA-6F94-564F-A891-8EFBEC6E427A}" type="pres">
      <dgm:prSet presAssocID="{70AAD712-2709-4CBD-98F3-0903A491FF4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005E50B-4C60-4DCE-9ED0-7E2012EEAF4B}" srcId="{70AAD712-2709-4CBD-98F3-0903A491FF47}" destId="{B5B762C5-55C2-4D3F-A5EC-832211F2F3AC}" srcOrd="3" destOrd="0" parTransId="{45261652-0EC7-4821-ACD8-C5BBD8B6EE57}" sibTransId="{CE45ED16-D22C-48EC-802E-821C6274A67E}"/>
    <dgm:cxn modelId="{4AEDBA17-1152-422C-B376-253B246C3362}" srcId="{70AAD712-2709-4CBD-98F3-0903A491FF47}" destId="{0D0B6415-35FF-4C39-BD06-9FCC0D63C235}" srcOrd="2" destOrd="0" parTransId="{6E443887-377F-453A-B30C-31E8256E3A86}" sibTransId="{E4A1DAFD-0519-497B-898C-2BC9E1B79BF3}"/>
    <dgm:cxn modelId="{5094CA35-8EAB-D84F-BC2C-3A52EEFAA8E0}" type="presOf" srcId="{0D0B6415-35FF-4C39-BD06-9FCC0D63C235}" destId="{DFA37F3D-6037-BE43-AE6E-C1043605D722}" srcOrd="0" destOrd="0" presId="urn:microsoft.com/office/officeart/2005/8/layout/matrix3"/>
    <dgm:cxn modelId="{99E09841-3EDE-49E4-A70D-A25E7B12F998}" srcId="{70AAD712-2709-4CBD-98F3-0903A491FF47}" destId="{90F26F9C-2005-4FAE-A988-08DCB012BD18}" srcOrd="0" destOrd="0" parTransId="{D39BF09C-D0D2-4F85-B493-AD79CCE65E40}" sibTransId="{6EBC9F37-AF23-46F1-9F23-83799E3AD70E}"/>
    <dgm:cxn modelId="{EF763D48-E6F7-B64C-ABAC-A947B876A8C2}" type="presOf" srcId="{8D5CA843-C053-4813-9E69-0F9C229FC379}" destId="{B0965C9C-80B8-0E4A-BB59-2E5777CA9821}" srcOrd="0" destOrd="0" presId="urn:microsoft.com/office/officeart/2005/8/layout/matrix3"/>
    <dgm:cxn modelId="{8DA0329C-B99B-E84E-B5DA-2CD47A61645C}" type="presOf" srcId="{90F26F9C-2005-4FAE-A988-08DCB012BD18}" destId="{9E7A622A-A47C-FF4B-8BA2-2597169C8F58}" srcOrd="0" destOrd="0" presId="urn:microsoft.com/office/officeart/2005/8/layout/matrix3"/>
    <dgm:cxn modelId="{B91F61B4-4EFD-6143-B42F-7F008897D029}" type="presOf" srcId="{B5B762C5-55C2-4D3F-A5EC-832211F2F3AC}" destId="{36C2B5CA-6F94-564F-A891-8EFBEC6E427A}" srcOrd="0" destOrd="0" presId="urn:microsoft.com/office/officeart/2005/8/layout/matrix3"/>
    <dgm:cxn modelId="{572689C3-7E5B-024A-BD92-99C9328C9099}" type="presOf" srcId="{70AAD712-2709-4CBD-98F3-0903A491FF47}" destId="{40C7FF48-E8D5-0644-AA5D-76762CBC9976}" srcOrd="0" destOrd="0" presId="urn:microsoft.com/office/officeart/2005/8/layout/matrix3"/>
    <dgm:cxn modelId="{51D5DAC9-3953-43E6-8BA0-8EAAB4A19F88}" srcId="{70AAD712-2709-4CBD-98F3-0903A491FF47}" destId="{8D5CA843-C053-4813-9E69-0F9C229FC379}" srcOrd="1" destOrd="0" parTransId="{50ABE12F-9DB8-4F72-9999-A7EA6A843488}" sibTransId="{9ADAB72F-84E0-4464-BCAF-95AC60E3692D}"/>
    <dgm:cxn modelId="{25E35F7E-86ED-0B4C-B068-1CE7AAEC9082}" type="presParOf" srcId="{40C7FF48-E8D5-0644-AA5D-76762CBC9976}" destId="{B79705B3-292C-0B4F-AF9A-3320476F705E}" srcOrd="0" destOrd="0" presId="urn:microsoft.com/office/officeart/2005/8/layout/matrix3"/>
    <dgm:cxn modelId="{7C950B87-1FEC-F34C-9784-8A9FF91467EC}" type="presParOf" srcId="{40C7FF48-E8D5-0644-AA5D-76762CBC9976}" destId="{9E7A622A-A47C-FF4B-8BA2-2597169C8F58}" srcOrd="1" destOrd="0" presId="urn:microsoft.com/office/officeart/2005/8/layout/matrix3"/>
    <dgm:cxn modelId="{12729678-2BDB-C146-95E9-868CBC783B1E}" type="presParOf" srcId="{40C7FF48-E8D5-0644-AA5D-76762CBC9976}" destId="{B0965C9C-80B8-0E4A-BB59-2E5777CA9821}" srcOrd="2" destOrd="0" presId="urn:microsoft.com/office/officeart/2005/8/layout/matrix3"/>
    <dgm:cxn modelId="{239A4EFF-F45E-474E-A3C4-7A466ABCEDDF}" type="presParOf" srcId="{40C7FF48-E8D5-0644-AA5D-76762CBC9976}" destId="{DFA37F3D-6037-BE43-AE6E-C1043605D722}" srcOrd="3" destOrd="0" presId="urn:microsoft.com/office/officeart/2005/8/layout/matrix3"/>
    <dgm:cxn modelId="{958FD661-3E92-0D45-A26D-9A67DA972B25}" type="presParOf" srcId="{40C7FF48-E8D5-0644-AA5D-76762CBC9976}" destId="{36C2B5CA-6F94-564F-A891-8EFBEC6E427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2A160-EA58-C045-A58D-6C34847BA856}">
      <dsp:nvSpPr>
        <dsp:cNvPr id="0" name=""/>
        <dsp:cNvSpPr/>
      </dsp:nvSpPr>
      <dsp:spPr>
        <a:xfrm>
          <a:off x="0" y="243794"/>
          <a:ext cx="6253721" cy="8353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Consent</a:t>
          </a:r>
        </a:p>
      </dsp:txBody>
      <dsp:txXfrm>
        <a:off x="40780" y="284574"/>
        <a:ext cx="6172161" cy="753820"/>
      </dsp:txXfrm>
    </dsp:sp>
    <dsp:sp modelId="{B6CEC0A8-AF8B-A048-AC50-2781CA7C47EF}">
      <dsp:nvSpPr>
        <dsp:cNvPr id="0" name=""/>
        <dsp:cNvSpPr/>
      </dsp:nvSpPr>
      <dsp:spPr>
        <a:xfrm>
          <a:off x="0" y="1177094"/>
          <a:ext cx="6253721" cy="835380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Duty of care</a:t>
          </a:r>
        </a:p>
      </dsp:txBody>
      <dsp:txXfrm>
        <a:off x="40780" y="1217874"/>
        <a:ext cx="6172161" cy="753820"/>
      </dsp:txXfrm>
    </dsp:sp>
    <dsp:sp modelId="{680263A2-BFAA-A249-BF38-48428A202EF7}">
      <dsp:nvSpPr>
        <dsp:cNvPr id="0" name=""/>
        <dsp:cNvSpPr/>
      </dsp:nvSpPr>
      <dsp:spPr>
        <a:xfrm>
          <a:off x="0" y="2110395"/>
          <a:ext cx="6253721" cy="83538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Negligence.</a:t>
          </a:r>
        </a:p>
      </dsp:txBody>
      <dsp:txXfrm>
        <a:off x="40780" y="2151175"/>
        <a:ext cx="6172161" cy="753820"/>
      </dsp:txXfrm>
    </dsp:sp>
    <dsp:sp modelId="{F4589136-EEC6-FB40-8572-AD0584E3EE7E}">
      <dsp:nvSpPr>
        <dsp:cNvPr id="0" name=""/>
        <dsp:cNvSpPr/>
      </dsp:nvSpPr>
      <dsp:spPr>
        <a:xfrm>
          <a:off x="0" y="3043695"/>
          <a:ext cx="6253721" cy="835380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Confedentiality</a:t>
          </a:r>
        </a:p>
      </dsp:txBody>
      <dsp:txXfrm>
        <a:off x="40780" y="3084475"/>
        <a:ext cx="6172161" cy="753820"/>
      </dsp:txXfrm>
    </dsp:sp>
    <dsp:sp modelId="{FE084250-C2A7-AF45-BE2C-656E15B11F17}">
      <dsp:nvSpPr>
        <dsp:cNvPr id="0" name=""/>
        <dsp:cNvSpPr/>
      </dsp:nvSpPr>
      <dsp:spPr>
        <a:xfrm>
          <a:off x="0" y="3976995"/>
          <a:ext cx="6253721" cy="83538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Treating the patint with respect.</a:t>
          </a:r>
        </a:p>
      </dsp:txBody>
      <dsp:txXfrm>
        <a:off x="40780" y="4017775"/>
        <a:ext cx="6172161" cy="753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39EC3-B3F1-9949-AF8E-FCDA7411F76A}">
      <dsp:nvSpPr>
        <dsp:cNvPr id="0" name=""/>
        <dsp:cNvSpPr/>
      </dsp:nvSpPr>
      <dsp:spPr>
        <a:xfrm>
          <a:off x="0" y="417405"/>
          <a:ext cx="6253721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ECFFA-B89C-434F-A982-BE179437A4B2}">
      <dsp:nvSpPr>
        <dsp:cNvPr id="0" name=""/>
        <dsp:cNvSpPr/>
      </dsp:nvSpPr>
      <dsp:spPr>
        <a:xfrm>
          <a:off x="312686" y="92685"/>
          <a:ext cx="4377605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Medical history</a:t>
          </a:r>
        </a:p>
      </dsp:txBody>
      <dsp:txXfrm>
        <a:off x="344389" y="124388"/>
        <a:ext cx="4314199" cy="586034"/>
      </dsp:txXfrm>
    </dsp:sp>
    <dsp:sp modelId="{F00846AD-9E16-7643-8612-CC2103A8E045}">
      <dsp:nvSpPr>
        <dsp:cNvPr id="0" name=""/>
        <dsp:cNvSpPr/>
      </dsp:nvSpPr>
      <dsp:spPr>
        <a:xfrm>
          <a:off x="0" y="1415325"/>
          <a:ext cx="6253721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4A84E-BB8F-8A40-BE8B-8A5CE38E0A25}">
      <dsp:nvSpPr>
        <dsp:cNvPr id="0" name=""/>
        <dsp:cNvSpPr/>
      </dsp:nvSpPr>
      <dsp:spPr>
        <a:xfrm>
          <a:off x="312686" y="1090605"/>
          <a:ext cx="4377605" cy="649440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Test results</a:t>
          </a:r>
        </a:p>
      </dsp:txBody>
      <dsp:txXfrm>
        <a:off x="344389" y="1122308"/>
        <a:ext cx="4314199" cy="586034"/>
      </dsp:txXfrm>
    </dsp:sp>
    <dsp:sp modelId="{C42ABD2B-47CC-7846-B4AD-C2FF521913FA}">
      <dsp:nvSpPr>
        <dsp:cNvPr id="0" name=""/>
        <dsp:cNvSpPr/>
      </dsp:nvSpPr>
      <dsp:spPr>
        <a:xfrm>
          <a:off x="0" y="2413245"/>
          <a:ext cx="6253721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3221806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06A31-BF6E-4F4A-A6A1-DCD6261473C2}">
      <dsp:nvSpPr>
        <dsp:cNvPr id="0" name=""/>
        <dsp:cNvSpPr/>
      </dsp:nvSpPr>
      <dsp:spPr>
        <a:xfrm>
          <a:off x="312686" y="2088524"/>
          <a:ext cx="4377605" cy="649440"/>
        </a:xfrm>
        <a:prstGeom prst="roundRect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Diagnosis.</a:t>
          </a:r>
        </a:p>
      </dsp:txBody>
      <dsp:txXfrm>
        <a:off x="344389" y="2120227"/>
        <a:ext cx="4314199" cy="586034"/>
      </dsp:txXfrm>
    </dsp:sp>
    <dsp:sp modelId="{C6C721BF-D5D0-4D4E-AB70-89CD300F0894}">
      <dsp:nvSpPr>
        <dsp:cNvPr id="0" name=""/>
        <dsp:cNvSpPr/>
      </dsp:nvSpPr>
      <dsp:spPr>
        <a:xfrm>
          <a:off x="0" y="3411165"/>
          <a:ext cx="6253721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4832709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2C58C-64E2-F041-8C79-FADBF1B9CFEC}">
      <dsp:nvSpPr>
        <dsp:cNvPr id="0" name=""/>
        <dsp:cNvSpPr/>
      </dsp:nvSpPr>
      <dsp:spPr>
        <a:xfrm>
          <a:off x="312686" y="3086444"/>
          <a:ext cx="4377605" cy="649440"/>
        </a:xfrm>
        <a:prstGeom prst="roundRect">
          <a:avLst/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Treatment plan</a:t>
          </a:r>
        </a:p>
      </dsp:txBody>
      <dsp:txXfrm>
        <a:off x="344389" y="3118147"/>
        <a:ext cx="4314199" cy="586034"/>
      </dsp:txXfrm>
    </dsp:sp>
    <dsp:sp modelId="{14058DB1-1290-D149-A7E9-6E8D7BBC964C}">
      <dsp:nvSpPr>
        <dsp:cNvPr id="0" name=""/>
        <dsp:cNvSpPr/>
      </dsp:nvSpPr>
      <dsp:spPr>
        <a:xfrm>
          <a:off x="0" y="4409085"/>
          <a:ext cx="6253721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54661-3ADF-494B-B668-EAF46DAA8ED6}">
      <dsp:nvSpPr>
        <dsp:cNvPr id="0" name=""/>
        <dsp:cNvSpPr/>
      </dsp:nvSpPr>
      <dsp:spPr>
        <a:xfrm>
          <a:off x="312686" y="4084364"/>
          <a:ext cx="4377605" cy="649440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Any sensitive personal plan</a:t>
          </a:r>
        </a:p>
      </dsp:txBody>
      <dsp:txXfrm>
        <a:off x="344389" y="4116067"/>
        <a:ext cx="4314199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705B3-292C-0B4F-AF9A-3320476F705E}">
      <dsp:nvSpPr>
        <dsp:cNvPr id="0" name=""/>
        <dsp:cNvSpPr/>
      </dsp:nvSpPr>
      <dsp:spPr>
        <a:xfrm>
          <a:off x="606456" y="0"/>
          <a:ext cx="5453920" cy="545392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7A622A-A47C-FF4B-8BA2-2597169C8F58}">
      <dsp:nvSpPr>
        <dsp:cNvPr id="0" name=""/>
        <dsp:cNvSpPr/>
      </dsp:nvSpPr>
      <dsp:spPr>
        <a:xfrm>
          <a:off x="1124578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When there is risk of patient life.</a:t>
          </a:r>
        </a:p>
      </dsp:txBody>
      <dsp:txXfrm>
        <a:off x="1228411" y="621955"/>
        <a:ext cx="1919362" cy="1919362"/>
      </dsp:txXfrm>
    </dsp:sp>
    <dsp:sp modelId="{B0965C9C-80B8-0E4A-BB59-2E5777CA9821}">
      <dsp:nvSpPr>
        <dsp:cNvPr id="0" name=""/>
        <dsp:cNvSpPr/>
      </dsp:nvSpPr>
      <dsp:spPr>
        <a:xfrm>
          <a:off x="3415225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 court order requiring disclosure.</a:t>
          </a:r>
        </a:p>
      </dsp:txBody>
      <dsp:txXfrm>
        <a:off x="3519058" y="621955"/>
        <a:ext cx="1919362" cy="1919362"/>
      </dsp:txXfrm>
    </dsp:sp>
    <dsp:sp modelId="{DFA37F3D-6037-BE43-AE6E-C1043605D722}">
      <dsp:nvSpPr>
        <dsp:cNvPr id="0" name=""/>
        <dsp:cNvSpPr/>
      </dsp:nvSpPr>
      <dsp:spPr>
        <a:xfrm>
          <a:off x="1124578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Sharing the </a:t>
          </a:r>
          <a:r>
            <a:rPr lang="en-US" sz="2300" b="1" kern="1200" dirty="0" err="1"/>
            <a:t>informations</a:t>
          </a:r>
          <a:r>
            <a:rPr lang="en-US" sz="2300" b="1" kern="1200" dirty="0"/>
            <a:t> with the health team.</a:t>
          </a:r>
        </a:p>
      </dsp:txBody>
      <dsp:txXfrm>
        <a:off x="1228411" y="2912601"/>
        <a:ext cx="1919362" cy="1919362"/>
      </dsp:txXfrm>
    </dsp:sp>
    <dsp:sp modelId="{36C2B5CA-6F94-564F-A891-8EFBEC6E427A}">
      <dsp:nvSpPr>
        <dsp:cNvPr id="0" name=""/>
        <dsp:cNvSpPr/>
      </dsp:nvSpPr>
      <dsp:spPr>
        <a:xfrm>
          <a:off x="3415225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When the patient gives explicit consent</a:t>
          </a:r>
        </a:p>
      </dsp:txBody>
      <dsp:txXfrm>
        <a:off x="3519058" y="2912601"/>
        <a:ext cx="1919362" cy="1919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F743-A740-D91C-D1C9-82A48C5C9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7924F-D719-3F06-C164-C39059CFC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EE1A-7FB3-41B1-04B3-DEB21F28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6766D-33C8-8093-7D10-B32140BC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722D9-A5E8-4691-0E38-93B4E6D9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58625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7B3E-F17F-645F-A25E-2338DB14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CD38B-FF0E-4619-68E5-E6357A8A9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6B88-61BC-9692-046A-99BD0F7D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DBAF1-F446-F287-8092-638D083A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E2B46-C909-D37A-B0DE-441D0887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755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8CB1EF-F4D9-E054-D084-F9F239C50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60B76-467E-1BAB-F239-F59997079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C8231-3C45-00CA-4ED1-E60AF805E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549E1-E6EA-BB63-2573-DF4451EE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C6075-7826-9344-26DD-896AC4BC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8394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D2867-7F85-DDD8-400F-88F74C7C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BF5E3-05D5-491B-6F87-BC4D57A66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86CB1-E89F-D3C0-695D-896A233E2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744EF-AF3F-5B63-71E4-9E2869F9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F0E3F-4DA9-1D6B-0B25-ED573C51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39987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6D9B-8E6F-D100-158C-0E815518C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12887-23F5-38FF-93BD-33DC11804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291B2-B695-CDDC-9B1B-F89FCD15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63A12-591F-F0DA-4D7E-681BE7BF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B41C-862A-ACD7-3FD4-FC9FBC4C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59384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D197B-3332-A8AD-F166-CCDAFC34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7D44D-84C8-0034-3EC6-C5EA0D490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FDF76-110B-CBFD-4EAD-FA8522C2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229E0-06D9-38C6-B156-9D474C70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EEC3B-DA19-1AFA-E819-9CE47576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56DEA-C61D-50BC-9FFB-E86D7E0D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42175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99F28-62FF-DC13-167F-BCEA5D3E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7CAC-AA08-060A-71C7-17536AF6F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84C04-6BC3-AE7D-6002-D2F8398A1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0FA8ED-638E-F4D9-1D6A-A98186111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9A280-A540-31F9-3E2A-257B48019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16E56-FA06-8D45-34FE-C80372B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D7D4C-160B-36DB-2E53-346D74685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EC9DD5-C0ED-5A34-16A7-94391CAF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67100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818F8-9286-164E-E51B-5E6BF71D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ACEE4-A444-714A-FFF5-F6B6C402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AC3F5-8511-659C-7DDD-9E2E02C1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D6312-DA86-834C-8E2F-9AF5E6E2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254600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0036C-2487-9330-500E-930CFB11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25C973-AAB2-6899-AB2B-5983E68B2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F643C-ADA6-B39F-0B35-AA44563D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83716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0B5DA-0EF1-DA06-3B7D-08769757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6DC40-B925-38FB-68C9-FD7D33195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5521F-B5D0-81F8-C9DC-FE6121493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9702B-41A1-2533-8ADD-47B7364E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40F66-4275-5DDB-0B73-6B65227C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EDAB5-FFFE-5EED-FD33-1237B60E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38501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69F3-BACA-AC00-4E07-91F7BF6B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D2EF26-0486-14DE-26A3-7A8BD1597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373EB-E04B-09F2-8698-18056A691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07A78-530D-5A0A-8A30-1676C0C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1D9E6-FB66-4717-F3B1-5FCE44B31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4AF7B-63EB-E004-D43E-930AD209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47117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695C3F-658C-998B-B32A-7C33467DE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7F6EA-A431-8859-950E-E707DBCA9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9C744-FF9D-491A-0A0D-BAB764BAE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B435CF-0987-EB49-B56F-5BE721CA10FE}" type="datetimeFigureOut">
              <a:rPr lang="en-IQ" smtClean="0"/>
              <a:t>23/11/2025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9F74F-DF28-F4BA-8349-5C95EEDD0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048C7-CD6F-A83A-09AE-417CFC904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97984D-4A78-EE4F-A254-EE5946EBFF6D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44174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Q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-1"/>
            <a:ext cx="9144000" cy="7042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629400" y="1"/>
            <a:ext cx="3886200" cy="704275"/>
          </a:xfrm>
        </p:spPr>
        <p:txBody>
          <a:bodyPr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Berlin Sans FB Demi" panose="020E0802020502020306" pitchFamily="34" charset="0"/>
              </a:rPr>
              <a:t>Ministry of higher Education                                     and Scientific Research</a:t>
            </a: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1676400" y="0"/>
            <a:ext cx="3886200" cy="648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002060"/>
                </a:solidFill>
                <a:latin typeface="Berlin Sans FB Demi" panose="020E0802020502020306" pitchFamily="34" charset="0"/>
              </a:rPr>
              <a:t>University of </a:t>
            </a:r>
            <a:r>
              <a:rPr lang="en-US" sz="1400" dirty="0" err="1">
                <a:solidFill>
                  <a:srgbClr val="002060"/>
                </a:solidFill>
                <a:latin typeface="Berlin Sans FB Demi" panose="020E0802020502020306" pitchFamily="34" charset="0"/>
              </a:rPr>
              <a:t>Basrah</a:t>
            </a:r>
            <a:r>
              <a:rPr lang="en-US" sz="1400" dirty="0">
                <a:solidFill>
                  <a:srgbClr val="002060"/>
                </a:solidFill>
                <a:latin typeface="Berlin Sans FB Demi" panose="020E0802020502020306" pitchFamily="34" charset="0"/>
              </a:rPr>
              <a:t>                Al-</a:t>
            </a:r>
            <a:r>
              <a:rPr lang="en-US" sz="1400" dirty="0" err="1">
                <a:solidFill>
                  <a:srgbClr val="002060"/>
                </a:solidFill>
                <a:latin typeface="Berlin Sans FB Demi" panose="020E0802020502020306" pitchFamily="34" charset="0"/>
              </a:rPr>
              <a:t>zahra</a:t>
            </a:r>
            <a:r>
              <a:rPr lang="en-US" sz="1400" dirty="0">
                <a:solidFill>
                  <a:srgbClr val="002060"/>
                </a:solidFill>
                <a:latin typeface="Berlin Sans FB Demi" panose="020E0802020502020306" pitchFamily="34" charset="0"/>
              </a:rPr>
              <a:t> college of medicine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5830431"/>
            <a:ext cx="9144000" cy="997528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14700" y="89362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Academic year 2025-2026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1</a:t>
            </a:r>
            <a:r>
              <a:rPr lang="en-US" sz="2800" b="1" kern="0" baseline="30000" dirty="0">
                <a:solidFill>
                  <a:srgbClr val="000000"/>
                </a:solidFill>
              </a:rPr>
              <a:t>st</a:t>
            </a:r>
            <a:r>
              <a:rPr lang="en-US" sz="2800" b="1" kern="0" dirty="0">
                <a:solidFill>
                  <a:srgbClr val="000000"/>
                </a:solidFill>
              </a:rPr>
              <a:t> year. Semester S1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1" y="-32219"/>
            <a:ext cx="798645" cy="7132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49624" y="3258105"/>
            <a:ext cx="7662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Assisted prof.</a:t>
            </a:r>
          </a:p>
          <a:p>
            <a:r>
              <a:rPr lang="en-GB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Dr. Mazin Abed Hazza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1" y="5830431"/>
            <a:ext cx="1638299" cy="9975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71B618-7C68-4CFF-9FB0-BB3DBFB1E653}"/>
              </a:ext>
            </a:extLst>
          </p:cNvPr>
          <p:cNvSpPr/>
          <p:nvPr/>
        </p:nvSpPr>
        <p:spPr>
          <a:xfrm>
            <a:off x="2473911" y="1847727"/>
            <a:ext cx="7464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 of Medicine</a:t>
            </a:r>
          </a:p>
          <a:p>
            <a:pPr>
              <a:defRPr/>
            </a:pPr>
            <a:r>
              <a:rPr lang="en-US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Lecture:  1                                                                         Session:  1                                                         Date: 23/November/2025</a:t>
            </a:r>
          </a:p>
        </p:txBody>
      </p:sp>
    </p:spTree>
    <p:extLst>
      <p:ext uri="{BB962C8B-B14F-4D97-AF65-F5344CB8AC3E}">
        <p14:creationId xmlns:p14="http://schemas.microsoft.com/office/powerpoint/2010/main" val="23673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4"/>
    </mc:Choice>
    <mc:Fallback xmlns="">
      <p:transition spd="slow" advTm="409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078E3-8A1D-B741-8411-FF3DD84F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08345"/>
            <a:ext cx="4361686" cy="680484"/>
          </a:xfrm>
        </p:spPr>
        <p:txBody>
          <a:bodyPr anchor="b">
            <a:normAutofit fontScale="90000"/>
          </a:bodyPr>
          <a:lstStyle/>
          <a:p>
            <a:r>
              <a:rPr lang="en-IQ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AFAA4-287D-C936-E5A6-EFC601570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1455313"/>
            <a:ext cx="5348177" cy="485404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</a:t>
            </a:r>
            <a:r>
              <a:rPr lang="en-IQ" b="1" dirty="0"/>
              <a:t>hest pain, no ECG was done for the pateint.</a:t>
            </a:r>
          </a:p>
          <a:p>
            <a:r>
              <a:rPr lang="en-US" b="1" dirty="0"/>
              <a:t>G</a:t>
            </a:r>
            <a:r>
              <a:rPr lang="en-IQ" b="1" dirty="0"/>
              <a:t>ive the pateint medication despite known allergy.</a:t>
            </a:r>
          </a:p>
          <a:p>
            <a:r>
              <a:rPr lang="en-US" b="1" dirty="0"/>
              <a:t>N</a:t>
            </a:r>
            <a:r>
              <a:rPr lang="en-IQ" b="1" dirty="0"/>
              <a:t>o postoperative monitoring.</a:t>
            </a:r>
          </a:p>
          <a:p>
            <a:r>
              <a:rPr lang="en-US" b="1" dirty="0"/>
              <a:t>L</a:t>
            </a:r>
            <a:r>
              <a:rPr lang="en-IQ" b="1" dirty="0"/>
              <a:t>eaving surgical instrument inside the pateint.</a:t>
            </a:r>
          </a:p>
          <a:p>
            <a:r>
              <a:rPr lang="en-US" b="1" dirty="0"/>
              <a:t>N</a:t>
            </a:r>
            <a:r>
              <a:rPr lang="en-IQ" b="1" dirty="0"/>
              <a:t>ot following the lab results.</a:t>
            </a:r>
          </a:p>
          <a:p>
            <a:r>
              <a:rPr lang="en-US" b="1" dirty="0"/>
              <a:t>I</a:t>
            </a:r>
            <a:r>
              <a:rPr lang="en-IQ" b="1" dirty="0"/>
              <a:t>ncorrect medication dose.</a:t>
            </a:r>
          </a:p>
          <a:p>
            <a:r>
              <a:rPr lang="en-IQ" b="1" dirty="0"/>
              <a:t>Ignoring red flag symptoms like headache and vimiting.</a:t>
            </a:r>
          </a:p>
          <a:p>
            <a:r>
              <a:rPr lang="en-IQ" b="1" dirty="0"/>
              <a:t>Nt maiting sterile technique</a:t>
            </a:r>
            <a:endParaRPr lang="en-IQ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3510D-2200-C1C4-E493-D26E219AE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67"/>
          <a:stretch>
            <a:fillRect/>
          </a:stretch>
        </p:blipFill>
        <p:spPr>
          <a:xfrm>
            <a:off x="5818632" y="-1"/>
            <a:ext cx="63733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62C86-A459-1B50-1F5E-97C0F4865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65814"/>
            <a:ext cx="5862396" cy="666616"/>
          </a:xfrm>
        </p:spPr>
        <p:txBody>
          <a:bodyPr anchor="b">
            <a:normAutofit fontScale="90000"/>
          </a:bodyPr>
          <a:lstStyle/>
          <a:p>
            <a:r>
              <a:rPr lang="en-IQ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B205B-F5C9-0B18-E727-617EFD119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481070"/>
            <a:ext cx="6672295" cy="4828290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P</a:t>
            </a:r>
            <a:r>
              <a:rPr lang="en-IQ" sz="3600" b="1" dirty="0"/>
              <a:t>oor post-operative monitoring.</a:t>
            </a:r>
          </a:p>
          <a:p>
            <a:r>
              <a:rPr lang="en-US" sz="3600" b="1" dirty="0"/>
              <a:t>D</a:t>
            </a:r>
            <a:r>
              <a:rPr lang="en-IQ" sz="3600" b="1" dirty="0"/>
              <a:t>elayed refferal to the specielest.</a:t>
            </a:r>
          </a:p>
          <a:p>
            <a:r>
              <a:rPr lang="en-IQ" sz="3600" b="1" dirty="0"/>
              <a:t>Wrong site of surgery.</a:t>
            </a:r>
          </a:p>
          <a:p>
            <a:r>
              <a:rPr lang="en-US" sz="3600" b="1" dirty="0"/>
              <a:t>N</a:t>
            </a:r>
            <a:r>
              <a:rPr lang="en-IQ" sz="3600" b="1" dirty="0"/>
              <a:t>ot explaining post-tratment instructions.</a:t>
            </a:r>
          </a:p>
          <a:p>
            <a:r>
              <a:rPr lang="en-IQ" sz="3600" b="1" dirty="0"/>
              <a:t>Discharge a high risk patient too early.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230B8-F26A-4201-B11C-967C691C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9B8EA-3573-838C-A924-6419DAAA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44549"/>
            <a:ext cx="5862396" cy="687881"/>
          </a:xfrm>
        </p:spPr>
        <p:txBody>
          <a:bodyPr anchor="b">
            <a:normAutofit fontScale="90000"/>
          </a:bodyPr>
          <a:lstStyle/>
          <a:p>
            <a:r>
              <a:rPr lang="en-IQ" b="1" dirty="0">
                <a:solidFill>
                  <a:srgbClr val="FF0000"/>
                </a:solidFill>
              </a:rPr>
              <a:t>3. Negligence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35A3E-A3DB-43EB-01C3-C6857EBA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481070"/>
            <a:ext cx="6478747" cy="4828290"/>
          </a:xfrm>
        </p:spPr>
        <p:txBody>
          <a:bodyPr>
            <a:normAutofit/>
          </a:bodyPr>
          <a:lstStyle/>
          <a:p>
            <a:r>
              <a:rPr lang="en-US" sz="2400" b="1" dirty="0"/>
              <a:t>F</a:t>
            </a:r>
            <a:r>
              <a:rPr lang="en-IQ" sz="2400" b="1" dirty="0"/>
              <a:t>ailure of the Dr. to deliver the expected standard of care resulting in harm of the patient.</a:t>
            </a:r>
          </a:p>
          <a:p>
            <a:r>
              <a:rPr lang="en-IQ" sz="2400" b="1" dirty="0"/>
              <a:t>4 legal elements of medical negligence:</a:t>
            </a:r>
          </a:p>
          <a:p>
            <a:pPr marL="0" indent="0">
              <a:buNone/>
            </a:pPr>
            <a:r>
              <a:rPr lang="en-IQ" b="1" dirty="0"/>
              <a:t>1. duty of care.</a:t>
            </a:r>
          </a:p>
          <a:p>
            <a:pPr marL="0" indent="0">
              <a:buNone/>
            </a:pPr>
            <a:r>
              <a:rPr lang="en-IQ" b="1" dirty="0"/>
              <a:t>2. Breach of duty (Dr. failed to meet the standard of care)</a:t>
            </a:r>
          </a:p>
          <a:p>
            <a:pPr marL="0" indent="0">
              <a:buNone/>
            </a:pPr>
            <a:r>
              <a:rPr lang="en-IQ" b="1" dirty="0"/>
              <a:t>3. causation( breach of duty directly cause harm)</a:t>
            </a:r>
          </a:p>
          <a:p>
            <a:pPr marL="0" indent="0">
              <a:buNone/>
            </a:pPr>
            <a:r>
              <a:rPr lang="en-IQ" b="1" dirty="0"/>
              <a:t>4. Damage(actual harm occur</a:t>
            </a:r>
            <a:r>
              <a:rPr lang="en-US" b="1" dirty="0"/>
              <a:t>r</a:t>
            </a:r>
            <a:r>
              <a:rPr lang="en-IQ" b="1" dirty="0"/>
              <a:t>ed, physical, psychological and financial)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48104-428F-71D9-7CDE-0C5DDD08E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9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E7B12-A336-CB0B-2C51-3194955C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23" y="0"/>
            <a:ext cx="5862396" cy="813927"/>
          </a:xfrm>
        </p:spPr>
        <p:txBody>
          <a:bodyPr anchor="b">
            <a:normAutofit/>
          </a:bodyPr>
          <a:lstStyle/>
          <a:p>
            <a:r>
              <a:rPr lang="en-IQ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DEA4C-D283-270C-9FB1-07120A65C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27854"/>
            <a:ext cx="6478747" cy="4681506"/>
          </a:xfrm>
        </p:spPr>
        <p:txBody>
          <a:bodyPr>
            <a:normAutofit/>
          </a:bodyPr>
          <a:lstStyle/>
          <a:p>
            <a:r>
              <a:rPr lang="en-US" sz="3600" b="1" dirty="0"/>
              <a:t>F</a:t>
            </a:r>
            <a:r>
              <a:rPr lang="en-IQ" sz="3600" b="1" dirty="0"/>
              <a:t>ailure to perform necessory test == misdiagnosis.</a:t>
            </a:r>
          </a:p>
          <a:p>
            <a:r>
              <a:rPr lang="en-US" sz="3600" b="1" dirty="0"/>
              <a:t>P</a:t>
            </a:r>
            <a:r>
              <a:rPr lang="en-IQ" sz="3600" b="1" dirty="0"/>
              <a:t>erform procedure on wrong body part.</a:t>
            </a:r>
          </a:p>
          <a:p>
            <a:r>
              <a:rPr lang="en-US" sz="3600" b="1" dirty="0"/>
              <a:t>D</a:t>
            </a:r>
            <a:r>
              <a:rPr lang="en-IQ" sz="3600" b="1" dirty="0"/>
              <a:t>elayed providing medical intervention, making worsening of the condition</a:t>
            </a:r>
          </a:p>
          <a:p>
            <a:endParaRPr lang="en-IQ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7414E-14AB-DA65-04DA-0AAC58552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FEFFE-7350-FCE0-3EA2-8CD45DF1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"/>
            <a:ext cx="5862396" cy="1102440"/>
          </a:xfrm>
        </p:spPr>
        <p:txBody>
          <a:bodyPr anchor="b">
            <a:normAutofit/>
          </a:bodyPr>
          <a:lstStyle/>
          <a:p>
            <a:r>
              <a:rPr lang="en-IQ" sz="5400" b="1" dirty="0">
                <a:solidFill>
                  <a:srgbClr val="FF0000"/>
                </a:solidFill>
              </a:rPr>
              <a:t>4. Confidentiality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96CB-1BB1-942E-2841-93D169C76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39403"/>
            <a:ext cx="6351678" cy="4969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L</a:t>
            </a:r>
            <a:r>
              <a:rPr lang="en-IQ" sz="3600" b="1" dirty="0"/>
              <a:t>egal and ethical obligation of the Dr. not to disclose a pateint’ personal or medical information to anyone who is not authorized, unless the patient give permission or the law allows that in specific situation.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7007D-344C-42F4-6D3B-E93B9590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8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7F23ED-5F69-C27B-1BA4-90B1E8DF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IQ" sz="4800"/>
              <a:t>What are the information that should not be shared?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6DE60C-4161-B27A-236B-B1D27C1297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596003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164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1F3D6-D0C1-DCB1-9277-7F680B86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W</a:t>
            </a:r>
            <a:r>
              <a:rPr lang="en-IQ" sz="3600" b="1" dirty="0">
                <a:solidFill>
                  <a:srgbClr val="FFFFFF"/>
                </a:solidFill>
              </a:rPr>
              <a:t>hen you can legally discloed patient’s informations?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F6B65E-878E-7FF9-946E-E8FC1DEE7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82879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072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C3D98-047B-03F1-4BDF-CE03268A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296214"/>
            <a:ext cx="6798541" cy="1370663"/>
          </a:xfrm>
        </p:spPr>
        <p:txBody>
          <a:bodyPr anchor="b">
            <a:normAutofit/>
          </a:bodyPr>
          <a:lstStyle/>
          <a:p>
            <a:r>
              <a:rPr lang="en-IQ" sz="4000" b="1" dirty="0">
                <a:solidFill>
                  <a:srgbClr val="FF0000"/>
                </a:solidFill>
              </a:rPr>
              <a:t>5. Treating the patient with respect.</a:t>
            </a:r>
          </a:p>
        </p:txBody>
      </p:sp>
      <p:pic>
        <p:nvPicPr>
          <p:cNvPr id="5" name="Picture 4" descr="Two people holding each other's hands">
            <a:extLst>
              <a:ext uri="{FF2B5EF4-FFF2-40B4-BE49-F238E27FC236}">
                <a16:creationId xmlns:a16="http://schemas.microsoft.com/office/drawing/2014/main" id="{FE6025C1-EDD6-4872-965A-E53192DF6C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24" r="32631" b="-1"/>
          <a:stretch>
            <a:fillRect/>
          </a:stretch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CA8C3-8DF3-C65A-DE20-62832F144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1963092"/>
            <a:ext cx="6798539" cy="4151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rgbClr val="FF0000"/>
                </a:solidFill>
              </a:rPr>
              <a:t>Y</a:t>
            </a:r>
            <a:r>
              <a:rPr lang="en-IQ" sz="3200" b="1" u="sng" dirty="0">
                <a:solidFill>
                  <a:srgbClr val="FF0000"/>
                </a:solidFill>
              </a:rPr>
              <a:t>ou have to respect:</a:t>
            </a:r>
          </a:p>
          <a:p>
            <a:r>
              <a:rPr lang="en-US" sz="3200" b="1" dirty="0"/>
              <a:t>D</a:t>
            </a:r>
            <a:r>
              <a:rPr lang="en-IQ" sz="3200" b="1" dirty="0"/>
              <a:t>ignity </a:t>
            </a:r>
            <a:r>
              <a:rPr lang="ar-SA" sz="3200" b="1" dirty="0"/>
              <a:t>كرامته</a:t>
            </a:r>
          </a:p>
          <a:p>
            <a:r>
              <a:rPr lang="en-US" sz="3200" b="1" dirty="0"/>
              <a:t>P</a:t>
            </a:r>
            <a:r>
              <a:rPr lang="en-IQ" sz="3200" b="1" dirty="0"/>
              <a:t>rivacy.</a:t>
            </a:r>
          </a:p>
          <a:p>
            <a:r>
              <a:rPr lang="en-US" sz="3200" b="1" dirty="0"/>
              <a:t>A</a:t>
            </a:r>
            <a:r>
              <a:rPr lang="en-IQ" sz="3200" b="1" dirty="0"/>
              <a:t>utonomy </a:t>
            </a:r>
            <a:r>
              <a:rPr lang="ar-SA" sz="3200" b="1" dirty="0"/>
              <a:t>استقلاليته</a:t>
            </a:r>
          </a:p>
          <a:p>
            <a:r>
              <a:rPr lang="en-US" sz="3200" b="1" dirty="0"/>
              <a:t>Non-discrimination</a:t>
            </a:r>
          </a:p>
          <a:p>
            <a:r>
              <a:rPr lang="en-US" sz="3200" b="1" dirty="0"/>
              <a:t>Respectful communication</a:t>
            </a:r>
            <a:endParaRPr lang="en-IQ" sz="3200" b="1" dirty="0"/>
          </a:p>
        </p:txBody>
      </p:sp>
    </p:spTree>
    <p:extLst>
      <p:ext uri="{BB962C8B-B14F-4D97-AF65-F5344CB8AC3E}">
        <p14:creationId xmlns:p14="http://schemas.microsoft.com/office/powerpoint/2010/main" val="1864159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2FAA7-6DC3-6ECF-EC68-9096526E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297" y="489507"/>
            <a:ext cx="3619504" cy="871207"/>
          </a:xfrm>
        </p:spPr>
        <p:txBody>
          <a:bodyPr anchor="b">
            <a:normAutofit fontScale="90000"/>
          </a:bodyPr>
          <a:lstStyle/>
          <a:p>
            <a:pPr algn="ctr" defTabSz="914400" rtl="1" eaLnBrk="1" latinLnBrk="0" hangingPunct="1">
              <a:spcBef>
                <a:spcPct val="0"/>
              </a:spcBef>
              <a:buNone/>
            </a:pPr>
            <a:r>
              <a:rPr lang="ar-SA" sz="6000" b="1" dirty="0">
                <a:solidFill>
                  <a:srgbClr val="FF0000"/>
                </a:solidFill>
              </a:rPr>
              <a:t>ابلغ الكلام</a:t>
            </a:r>
            <a:endParaRPr lang="en-IQ" sz="6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6B90BD04-8D66-025B-AD5E-56F06F011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9" r="9580" b="-1"/>
          <a:stretch>
            <a:fillRect/>
          </a:stretch>
        </p:blipFill>
        <p:spPr>
          <a:xfrm>
            <a:off x="-1531069" y="-1030927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5B57A-1B58-DD7F-46BD-CF89ED6B8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297" y="1940768"/>
            <a:ext cx="4076684" cy="4017906"/>
          </a:xfrm>
        </p:spPr>
        <p:txBody>
          <a:bodyPr>
            <a:normAutofit/>
          </a:bodyPr>
          <a:lstStyle/>
          <a:p>
            <a:pPr marL="0" indent="0" algn="ctr" defTabSz="914400" rtl="1" eaLnBrk="1" latinLnBrk="0" hangingPunct="1">
              <a:spcBef>
                <a:spcPts val="1000"/>
              </a:spcBef>
              <a:buNone/>
            </a:pPr>
            <a:r>
              <a:rPr lang="ar-SA" sz="4400" b="1" dirty="0"/>
              <a:t>الناس صنفان:</a:t>
            </a:r>
          </a:p>
          <a:p>
            <a:pPr marL="0" indent="0" algn="ctr" defTabSz="914400" rtl="1" eaLnBrk="1" latinLnBrk="0" hangingPunct="1">
              <a:spcBef>
                <a:spcPts val="1000"/>
              </a:spcBef>
              <a:buNone/>
            </a:pPr>
            <a:r>
              <a:rPr lang="ar-SA" sz="4400" b="1" dirty="0"/>
              <a:t>اما اخ لك في الدين </a:t>
            </a:r>
          </a:p>
          <a:p>
            <a:pPr marL="0" indent="0" algn="ctr" defTabSz="914400" rtl="1" eaLnBrk="1" latinLnBrk="0" hangingPunct="1">
              <a:spcBef>
                <a:spcPts val="1000"/>
              </a:spcBef>
              <a:buNone/>
            </a:pPr>
            <a:r>
              <a:rPr lang="ar-SA" sz="4400" b="1" dirty="0"/>
              <a:t>او نظير لك في الخلق</a:t>
            </a:r>
            <a:endParaRPr lang="en-IQ" sz="4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B4472A-332B-71E5-8009-33841E7C3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7138C-7262-233A-6FB1-4AD8E8F5B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74" y="1635260"/>
            <a:ext cx="3348297" cy="2241755"/>
          </a:xfrm>
        </p:spPr>
        <p:txBody>
          <a:bodyPr>
            <a:normAutofit/>
          </a:bodyPr>
          <a:lstStyle/>
          <a:p>
            <a:pPr algn="l"/>
            <a:r>
              <a:rPr lang="en-IQ" sz="4200" b="1" dirty="0">
                <a:solidFill>
                  <a:srgbClr val="FF0000"/>
                </a:solidFill>
              </a:rPr>
              <a:t>Legal issues in the Medical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978EB-F818-7FDC-14F3-C54F41C27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074" y="4003563"/>
            <a:ext cx="3348297" cy="1184584"/>
          </a:xfrm>
        </p:spPr>
        <p:txBody>
          <a:bodyPr>
            <a:normAutofit/>
          </a:bodyPr>
          <a:lstStyle/>
          <a:p>
            <a:pPr algn="l"/>
            <a:r>
              <a:rPr lang="en-IQ" sz="1500" b="1" dirty="0">
                <a:solidFill>
                  <a:schemeClr val="tx2"/>
                </a:solidFill>
              </a:rPr>
              <a:t>Assisted prof.</a:t>
            </a:r>
          </a:p>
          <a:p>
            <a:pPr algn="l"/>
            <a:r>
              <a:rPr lang="en-IQ" sz="1500" b="1" dirty="0">
                <a:solidFill>
                  <a:schemeClr val="tx2"/>
                </a:solidFill>
              </a:rPr>
              <a:t>Dr Mazin abed Hazza</a:t>
            </a:r>
          </a:p>
          <a:p>
            <a:pPr algn="l"/>
            <a:r>
              <a:rPr lang="en-IQ" sz="1500" b="1" dirty="0">
                <a:solidFill>
                  <a:schemeClr val="tx2"/>
                </a:solidFill>
              </a:rPr>
              <a:t>MD, DM (Baghdad university), FICMS, CABM, FICMS- cardiology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9EA1C-6458-2D85-CE8C-ACC813722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536" y="394504"/>
            <a:ext cx="6061934" cy="60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3659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ethoscope in white background">
            <a:extLst>
              <a:ext uri="{FF2B5EF4-FFF2-40B4-BE49-F238E27FC236}">
                <a16:creationId xmlns:a16="http://schemas.microsoft.com/office/drawing/2014/main" id="{CB3EA3E7-ADD0-0D10-218C-33C94DB4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75" r="7266" b="-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70290-0E6B-8EF1-CBAC-71B80465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075" y="565977"/>
            <a:ext cx="5464968" cy="1559301"/>
          </a:xfrm>
        </p:spPr>
        <p:txBody>
          <a:bodyPr>
            <a:normAutofit/>
          </a:bodyPr>
          <a:lstStyle/>
          <a:p>
            <a:r>
              <a:rPr lang="en-IQ" sz="8000" b="1" dirty="0">
                <a:solidFill>
                  <a:srgbClr val="FF0000"/>
                </a:solidFill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A1D4A-F6CD-664F-629A-6D917366A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800" b="1" dirty="0"/>
              <a:t>T</a:t>
            </a:r>
            <a:r>
              <a:rPr lang="en-IQ" sz="4800" b="1" dirty="0"/>
              <a:t>o knew the essential legal issues in the medical practice</a:t>
            </a:r>
          </a:p>
        </p:txBody>
      </p:sp>
    </p:spTree>
    <p:extLst>
      <p:ext uri="{BB962C8B-B14F-4D97-AF65-F5344CB8AC3E}">
        <p14:creationId xmlns:p14="http://schemas.microsoft.com/office/powerpoint/2010/main" val="10192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7982D1-D8A1-91C8-FF2D-8B7F6BC5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IQ" sz="4800"/>
              <a:t>5 legal issues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D50BA6-A237-6961-FA3C-1A0FB2F90B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636502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901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49ABF-3D3C-7A9F-9F5E-DECC81B97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4361686" cy="757463"/>
          </a:xfrm>
        </p:spPr>
        <p:txBody>
          <a:bodyPr anchor="b">
            <a:noAutofit/>
          </a:bodyPr>
          <a:lstStyle/>
          <a:p>
            <a:r>
              <a:rPr lang="en-IQ" sz="6000" b="1" dirty="0">
                <a:solidFill>
                  <a:srgbClr val="FF0000"/>
                </a:solidFill>
              </a:rPr>
              <a:t>1. Consent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18E86-FD61-ECDE-5171-9A942E59F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754372"/>
            <a:ext cx="5616614" cy="4554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Q" sz="4000" b="1" dirty="0"/>
              <a:t>The patient agreement to the medical procedure after receiving full and clear explanation about the procedure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B82D-6C75-1643-F8A0-6F2ADD9A72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67"/>
          <a:stretch>
            <a:fillRect/>
          </a:stretch>
        </p:blipFill>
        <p:spPr>
          <a:xfrm>
            <a:off x="5818632" y="-1"/>
            <a:ext cx="63733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5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48BEC-3ED2-846E-C861-97F0ABAF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862396" cy="1527048"/>
          </a:xfrm>
        </p:spPr>
        <p:txBody>
          <a:bodyPr anchor="b">
            <a:normAutofit fontScale="90000"/>
          </a:bodyPr>
          <a:lstStyle/>
          <a:p>
            <a:r>
              <a:rPr lang="en-IQ" sz="3600" b="1" dirty="0">
                <a:solidFill>
                  <a:srgbClr val="FF0000"/>
                </a:solidFill>
              </a:rPr>
              <a:t>What are the points that the pateint should knew about the procedure?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04A7-D6D3-B167-F5D3-C3E6C4034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</a:t>
            </a:r>
            <a:r>
              <a:rPr lang="en-IQ" b="1" dirty="0"/>
              <a:t>ts risk.</a:t>
            </a:r>
          </a:p>
          <a:p>
            <a:r>
              <a:rPr lang="en-IQ" b="1" dirty="0"/>
              <a:t>Its benefits.</a:t>
            </a:r>
          </a:p>
          <a:p>
            <a:r>
              <a:rPr lang="en-IQ" b="1" dirty="0"/>
              <a:t>Available alternatives.</a:t>
            </a:r>
          </a:p>
          <a:p>
            <a:r>
              <a:rPr lang="en-IQ" b="1" dirty="0"/>
              <a:t>What may happen if the pateint refuses.</a:t>
            </a:r>
          </a:p>
          <a:p>
            <a:pPr marL="0" indent="0">
              <a:buNone/>
            </a:pPr>
            <a:endParaRPr lang="en-IQ" b="1" dirty="0"/>
          </a:p>
          <a:p>
            <a:r>
              <a:rPr lang="en-IQ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Dr. should not perform any examination and treatment without pateint’s consent.</a:t>
            </a:r>
          </a:p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IQ" b="1" dirty="0">
                <a:solidFill>
                  <a:srgbClr val="FF0000"/>
                </a:solidFill>
              </a:rPr>
              <a:t>xcept in the emergencies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4EE9C-DDAE-E489-9494-4028B7E6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5729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1861E-3988-75F3-13AF-7D8A087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862396" cy="1527048"/>
          </a:xfrm>
        </p:spPr>
        <p:txBody>
          <a:bodyPr anchor="b">
            <a:normAutofit/>
          </a:bodyPr>
          <a:lstStyle/>
          <a:p>
            <a:r>
              <a:rPr lang="en-IQ" sz="4800" b="1" dirty="0">
                <a:solidFill>
                  <a:srgbClr val="FF0000"/>
                </a:solidFill>
              </a:rPr>
              <a:t>Whome is the legal consents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9D92-D1D5-D13F-E3AD-B942EBBAB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5862396" cy="4096512"/>
          </a:xfrm>
        </p:spPr>
        <p:txBody>
          <a:bodyPr>
            <a:normAutofit/>
          </a:bodyPr>
          <a:lstStyle/>
          <a:p>
            <a:r>
              <a:rPr lang="en-IQ" b="1" dirty="0"/>
              <a:t>The pateint himself if he is &gt; 18 year old.</a:t>
            </a:r>
          </a:p>
          <a:p>
            <a:r>
              <a:rPr lang="en-IQ" b="1" dirty="0"/>
              <a:t>1st degree relative.</a:t>
            </a:r>
          </a:p>
          <a:p>
            <a:r>
              <a:rPr lang="en-IQ" b="1" dirty="0"/>
              <a:t>Medical commity.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5140C-E216-8371-AE22-159A8B63E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1884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CFFA6-5D57-2704-C5DD-63A597F4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862396" cy="693668"/>
          </a:xfrm>
        </p:spPr>
        <p:txBody>
          <a:bodyPr anchor="b">
            <a:normAutofit fontScale="90000"/>
          </a:bodyPr>
          <a:lstStyle/>
          <a:p>
            <a:r>
              <a:rPr lang="en-IQ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DA55-7470-3319-2E02-B44607DB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488558"/>
            <a:ext cx="6470799" cy="4820802"/>
          </a:xfrm>
        </p:spPr>
        <p:txBody>
          <a:bodyPr>
            <a:normAutofit/>
          </a:bodyPr>
          <a:lstStyle/>
          <a:p>
            <a:r>
              <a:rPr lang="en-US" b="1" dirty="0"/>
              <a:t>S</a:t>
            </a:r>
            <a:r>
              <a:rPr lang="en-IQ" b="1" dirty="0"/>
              <a:t>urgery without consents. (e.g. you tell the pateint that it is simple surgery and donot explain the possible complications, and do not give him other alternative.</a:t>
            </a:r>
          </a:p>
          <a:p>
            <a:r>
              <a:rPr lang="en-IQ" b="1" dirty="0"/>
              <a:t>Internal examination like rectal or vaginal examination without cosent.</a:t>
            </a:r>
          </a:p>
          <a:p>
            <a:r>
              <a:rPr lang="en-IQ" b="1" dirty="0"/>
              <a:t>Changing the procedure during the surgery.</a:t>
            </a:r>
          </a:p>
          <a:p>
            <a:r>
              <a:rPr lang="en-IQ" b="1" dirty="0"/>
              <a:t>Giving high risk medications without worning.</a:t>
            </a:r>
          </a:p>
          <a:p>
            <a:endParaRPr lang="en-IQ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2CEBA-9C5E-B511-9825-6940F2BE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B2F68-774E-2239-41FC-0A90301A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5862396" cy="821259"/>
          </a:xfrm>
        </p:spPr>
        <p:txBody>
          <a:bodyPr anchor="b">
            <a:normAutofit fontScale="90000"/>
          </a:bodyPr>
          <a:lstStyle/>
          <a:p>
            <a:r>
              <a:rPr lang="en-IQ" sz="5400" b="1" dirty="0">
                <a:solidFill>
                  <a:srgbClr val="FF0000"/>
                </a:solidFill>
              </a:rPr>
              <a:t>2. Duty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C8542-08D3-5345-17D9-C3BD4074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2212848"/>
            <a:ext cx="6672295" cy="4096512"/>
          </a:xfrm>
        </p:spPr>
        <p:txBody>
          <a:bodyPr>
            <a:normAutofit/>
          </a:bodyPr>
          <a:lstStyle/>
          <a:p>
            <a:r>
              <a:rPr lang="en-US" b="1" dirty="0"/>
              <a:t>A</a:t>
            </a:r>
            <a:r>
              <a:rPr lang="en-IQ" b="1" dirty="0"/>
              <a:t>fter the pateint’ s consent the Dr. is legally and ethically required to act carefully, and professionally and to avoid any action or negligence that might harm the patient.</a:t>
            </a:r>
          </a:p>
          <a:p>
            <a:r>
              <a:rPr lang="en-US" b="1" dirty="0"/>
              <a:t>O</a:t>
            </a:r>
            <a:r>
              <a:rPr lang="en-IQ" b="1" dirty="0"/>
              <a:t>nce the Dr. accept the patein, he become legally responsible for the pateint.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BB538-5A3E-CEA5-5882-AD5AB4323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95" y="1102440"/>
            <a:ext cx="4681506" cy="46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650</Words>
  <Application>Microsoft Macintosh PowerPoint</Application>
  <PresentationFormat>Widescreen</PresentationFormat>
  <Paragraphs>93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Berlin Sans FB Demi</vt:lpstr>
      <vt:lpstr>Times New Roman</vt:lpstr>
      <vt:lpstr>Office Theme</vt:lpstr>
      <vt:lpstr>PowerPoint Presentation</vt:lpstr>
      <vt:lpstr>Legal issues in the Medical practice</vt:lpstr>
      <vt:lpstr>Objective</vt:lpstr>
      <vt:lpstr>5 legal issues</vt:lpstr>
      <vt:lpstr>1. Consent</vt:lpstr>
      <vt:lpstr>What are the points that the pateint should knew about the procedure?</vt:lpstr>
      <vt:lpstr>Whome is the legal consents</vt:lpstr>
      <vt:lpstr>examples</vt:lpstr>
      <vt:lpstr>2. Duty of care</vt:lpstr>
      <vt:lpstr>Examples</vt:lpstr>
      <vt:lpstr>Examples</vt:lpstr>
      <vt:lpstr>3. Negligence</vt:lpstr>
      <vt:lpstr>Examples</vt:lpstr>
      <vt:lpstr>4. Confidentiality</vt:lpstr>
      <vt:lpstr>What are the information that should not be shared?</vt:lpstr>
      <vt:lpstr>When you can legally discloed patient’s informations?</vt:lpstr>
      <vt:lpstr>5. Treating the patient with respect.</vt:lpstr>
      <vt:lpstr>ابلغ الكلام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Mazin Hazza</dc:creator>
  <cp:lastModifiedBy>Mazin Hazza</cp:lastModifiedBy>
  <cp:revision>5</cp:revision>
  <dcterms:created xsi:type="dcterms:W3CDTF">2025-11-21T20:09:12Z</dcterms:created>
  <dcterms:modified xsi:type="dcterms:W3CDTF">2025-11-23T06:34:58Z</dcterms:modified>
</cp:coreProperties>
</file>